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ce4067bd6247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6cb372221f4e2c"/>
  </p:sldMasterIdLst>
  <p:sldIdLst>
    <p:sldId xmlns:r="http://schemas.openxmlformats.org/officeDocument/2006/relationships" id="256" r:id="Rafaaa08913da48bd"/>
    <p:sldId xmlns:r="http://schemas.openxmlformats.org/officeDocument/2006/relationships" id="257" r:id="Rba083950266d4e09"/>
    <p:sldId xmlns:r="http://schemas.openxmlformats.org/officeDocument/2006/relationships" id="258" r:id="R9167371f3c284f40"/>
    <p:sldId xmlns:r="http://schemas.openxmlformats.org/officeDocument/2006/relationships" id="259" r:id="Re86ff1401442480e"/>
    <p:sldId xmlns:r="http://schemas.openxmlformats.org/officeDocument/2006/relationships" id="260" r:id="Rf189163a70544534"/>
    <p:sldId xmlns:r="http://schemas.openxmlformats.org/officeDocument/2006/relationships" id="261" r:id="Ree469cad2d144eb5"/>
    <p:sldId xmlns:r="http://schemas.openxmlformats.org/officeDocument/2006/relationships" id="262" r:id="Rf1c675c7041643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cb372221f4e2c" /><Relationship Type="http://schemas.openxmlformats.org/officeDocument/2006/relationships/slide" Target="/ppt/slides/slide1.xml" Id="Rafaaa08913da48bd" /><Relationship Type="http://schemas.openxmlformats.org/officeDocument/2006/relationships/slide" Target="/ppt/slides/slide2.xml" Id="Rba083950266d4e09" /><Relationship Type="http://schemas.openxmlformats.org/officeDocument/2006/relationships/slide" Target="/ppt/slides/slide3.xml" Id="R9167371f3c284f40" /><Relationship Type="http://schemas.openxmlformats.org/officeDocument/2006/relationships/slide" Target="/ppt/slides/slide4.xml" Id="Re86ff1401442480e" /><Relationship Type="http://schemas.openxmlformats.org/officeDocument/2006/relationships/slide" Target="/ppt/slides/slide5.xml" Id="Rf189163a70544534" /><Relationship Type="http://schemas.openxmlformats.org/officeDocument/2006/relationships/slide" Target="/ppt/slides/slide6.xml" Id="Ree469cad2d144eb5" /><Relationship Type="http://schemas.openxmlformats.org/officeDocument/2006/relationships/slide" Target="/ppt/slides/slide7.xml" Id="Rf1c675c7041643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261815a0f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d002582e948eb" /><Relationship Type="http://schemas.openxmlformats.org/officeDocument/2006/relationships/theme" Target="/ppt/slideMasters/theme/theme1.xml" Id="R305aa9c57272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d002582e948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bf7add796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a4e6c12d0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09379130141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c4a6ef13142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2bc5cf46c4a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49eab8b4645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4235dbd434a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INVEST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68,4 %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 SOLO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NICONIC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BENTE KK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BABELICIOUS UNICORN HUNTER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925 600 156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