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4594d6e4742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f7245a40a4b4c"/>
  </p:sldMasterIdLst>
  <p:sldIdLst>
    <p:sldId xmlns:r="http://schemas.openxmlformats.org/officeDocument/2006/relationships" id="256" r:id="R5248b21e1aee4427"/>
    <p:sldId xmlns:r="http://schemas.openxmlformats.org/officeDocument/2006/relationships" id="257" r:id="R5dd4bdb912ec4ad8"/>
    <p:sldId xmlns:r="http://schemas.openxmlformats.org/officeDocument/2006/relationships" id="258" r:id="Red478abd15cf4ec1"/>
    <p:sldId xmlns:r="http://schemas.openxmlformats.org/officeDocument/2006/relationships" id="259" r:id="R3bb281a337aa4342"/>
    <p:sldId xmlns:r="http://schemas.openxmlformats.org/officeDocument/2006/relationships" id="260" r:id="R479329155eb0407a"/>
    <p:sldId xmlns:r="http://schemas.openxmlformats.org/officeDocument/2006/relationships" id="261" r:id="Rada6f865399b42e9"/>
    <p:sldId xmlns:r="http://schemas.openxmlformats.org/officeDocument/2006/relationships" id="262" r:id="R38c511cd396f42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f7245a40a4b4c" /><Relationship Type="http://schemas.openxmlformats.org/officeDocument/2006/relationships/slide" Target="/ppt/slides/slide1.xml" Id="R5248b21e1aee4427" /><Relationship Type="http://schemas.openxmlformats.org/officeDocument/2006/relationships/slide" Target="/ppt/slides/slide2.xml" Id="R5dd4bdb912ec4ad8" /><Relationship Type="http://schemas.openxmlformats.org/officeDocument/2006/relationships/slide" Target="/ppt/slides/slide3.xml" Id="Red478abd15cf4ec1" /><Relationship Type="http://schemas.openxmlformats.org/officeDocument/2006/relationships/slide" Target="/ppt/slides/slide4.xml" Id="R3bb281a337aa4342" /><Relationship Type="http://schemas.openxmlformats.org/officeDocument/2006/relationships/slide" Target="/ppt/slides/slide5.xml" Id="R479329155eb0407a" /><Relationship Type="http://schemas.openxmlformats.org/officeDocument/2006/relationships/slide" Target="/ppt/slides/slide6.xml" Id="Rada6f865399b42e9" /><Relationship Type="http://schemas.openxmlformats.org/officeDocument/2006/relationships/slide" Target="/ppt/slides/slide7.xml" Id="R38c511cd396f42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f36238e2a49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4ac68e5b84936" /><Relationship Type="http://schemas.openxmlformats.org/officeDocument/2006/relationships/theme" Target="/ppt/slideMasters/theme/theme1.xml" Id="Rfb61cf1de69b4b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84ac68e5b8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340379dc3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8c15f824a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8102d42db49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8b863e3e7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4191ce897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8ef3b68ff43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aef9fece744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