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4d991cd02147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d93ec20c394738"/>
  </p:sldMasterIdLst>
  <p:sldIdLst>
    <p:sldId xmlns:r="http://schemas.openxmlformats.org/officeDocument/2006/relationships" id="256" r:id="R18beb6e5b239455c"/>
    <p:sldId xmlns:r="http://schemas.openxmlformats.org/officeDocument/2006/relationships" id="257" r:id="R32210f3495db4e3b"/>
    <p:sldId xmlns:r="http://schemas.openxmlformats.org/officeDocument/2006/relationships" id="258" r:id="R2a214849219a4ed5"/>
    <p:sldId xmlns:r="http://schemas.openxmlformats.org/officeDocument/2006/relationships" id="259" r:id="R21a5dfae1dd44156"/>
    <p:sldId xmlns:r="http://schemas.openxmlformats.org/officeDocument/2006/relationships" id="260" r:id="R16d31c90d9b444e9"/>
    <p:sldId xmlns:r="http://schemas.openxmlformats.org/officeDocument/2006/relationships" id="261" r:id="R5850385968df49b6"/>
    <p:sldId xmlns:r="http://schemas.openxmlformats.org/officeDocument/2006/relationships" id="262" r:id="Reb6b4820a5354b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d93ec20c394738" /><Relationship Type="http://schemas.openxmlformats.org/officeDocument/2006/relationships/slide" Target="/ppt/slides/slide1.xml" Id="R18beb6e5b239455c" /><Relationship Type="http://schemas.openxmlformats.org/officeDocument/2006/relationships/slide" Target="/ppt/slides/slide2.xml" Id="R32210f3495db4e3b" /><Relationship Type="http://schemas.openxmlformats.org/officeDocument/2006/relationships/slide" Target="/ppt/slides/slide3.xml" Id="R2a214849219a4ed5" /><Relationship Type="http://schemas.openxmlformats.org/officeDocument/2006/relationships/slide" Target="/ppt/slides/slide4.xml" Id="R21a5dfae1dd44156" /><Relationship Type="http://schemas.openxmlformats.org/officeDocument/2006/relationships/slide" Target="/ppt/slides/slide5.xml" Id="R16d31c90d9b444e9" /><Relationship Type="http://schemas.openxmlformats.org/officeDocument/2006/relationships/slide" Target="/ppt/slides/slide6.xml" Id="R5850385968df49b6" /><Relationship Type="http://schemas.openxmlformats.org/officeDocument/2006/relationships/slide" Target="/ppt/slides/slide7.xml" Id="Reb6b4820a5354b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cd9f3a102447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7f805dfa94f95" /><Relationship Type="http://schemas.openxmlformats.org/officeDocument/2006/relationships/theme" Target="/ppt/slideMasters/theme/theme1.xml" Id="Rbb75ade07fa440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c7f805dfa94f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f3184c92745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eccce610f41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e06dc9f2247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5b4b3823334e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f843c684a43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f9eb356df44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bfa9eba9240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KBR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KBR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−195 323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11 064 373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11 528 998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KARL ERIK  –  96,0 %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HÅVARD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NINA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Langstranda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8003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925 559 539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KBR HOLDING AS</a:t>
            </a:r>
          </a:p>
        </p:txBody>
      </p:sp>
    </p:spTree>
  </p:cSld>
  <p:clrMapOvr>
    <a:masterClrMapping xmlns:a="http://schemas.openxmlformats.org/drawingml/2006/main"/>
  </p:clrMapOvr>
</p:sld>
</file>