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9bf58ca15440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462c4dd93248ac"/>
  </p:sldMasterIdLst>
  <p:sldIdLst>
    <p:sldId xmlns:r="http://schemas.openxmlformats.org/officeDocument/2006/relationships" id="256" r:id="R94a8ad32588d451e"/>
    <p:sldId xmlns:r="http://schemas.openxmlformats.org/officeDocument/2006/relationships" id="257" r:id="R5583dfbf2ccb4e9e"/>
    <p:sldId xmlns:r="http://schemas.openxmlformats.org/officeDocument/2006/relationships" id="258" r:id="Rf6bf6f58a5b649cf"/>
    <p:sldId xmlns:r="http://schemas.openxmlformats.org/officeDocument/2006/relationships" id="259" r:id="R1288c971bdca4974"/>
    <p:sldId xmlns:r="http://schemas.openxmlformats.org/officeDocument/2006/relationships" id="260" r:id="R3f0b735da0a34baa"/>
    <p:sldId xmlns:r="http://schemas.openxmlformats.org/officeDocument/2006/relationships" id="261" r:id="Raca7cf51db08469d"/>
    <p:sldId xmlns:r="http://schemas.openxmlformats.org/officeDocument/2006/relationships" id="262" r:id="Rdd32a411c1bc4b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62c4dd93248ac" /><Relationship Type="http://schemas.openxmlformats.org/officeDocument/2006/relationships/slide" Target="/ppt/slides/slide1.xml" Id="R94a8ad32588d451e" /><Relationship Type="http://schemas.openxmlformats.org/officeDocument/2006/relationships/slide" Target="/ppt/slides/slide2.xml" Id="R5583dfbf2ccb4e9e" /><Relationship Type="http://schemas.openxmlformats.org/officeDocument/2006/relationships/slide" Target="/ppt/slides/slide3.xml" Id="Rf6bf6f58a5b649cf" /><Relationship Type="http://schemas.openxmlformats.org/officeDocument/2006/relationships/slide" Target="/ppt/slides/slide4.xml" Id="R1288c971bdca4974" /><Relationship Type="http://schemas.openxmlformats.org/officeDocument/2006/relationships/slide" Target="/ppt/slides/slide5.xml" Id="R3f0b735da0a34baa" /><Relationship Type="http://schemas.openxmlformats.org/officeDocument/2006/relationships/slide" Target="/ppt/slides/slide6.xml" Id="Raca7cf51db08469d" /><Relationship Type="http://schemas.openxmlformats.org/officeDocument/2006/relationships/slide" Target="/ppt/slides/slide7.xml" Id="Rdd32a411c1bc4b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90bac2d9d840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3bd7870084411" /><Relationship Type="http://schemas.openxmlformats.org/officeDocument/2006/relationships/theme" Target="/ppt/slideMasters/theme/theme1.xml" Id="R6615f925c7974b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3bd78700844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395d083c14e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49fe79ff7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3cebce47f4f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e636e346149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7e932af034e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6ae3a18b946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cc24ca90b49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 AGDER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 AGDER INVEST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5 954 754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5 954 754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Lone lier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4642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