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dfe1b26cdf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38c204f9114e9e"/>
  </p:sldMasterIdLst>
  <p:sldIdLst>
    <p:sldId xmlns:r="http://schemas.openxmlformats.org/officeDocument/2006/relationships" id="256" r:id="R5e52f1e71800446e"/>
    <p:sldId xmlns:r="http://schemas.openxmlformats.org/officeDocument/2006/relationships" id="257" r:id="Rb078f3772efd463c"/>
    <p:sldId xmlns:r="http://schemas.openxmlformats.org/officeDocument/2006/relationships" id="258" r:id="R73d1727e664847c9"/>
    <p:sldId xmlns:r="http://schemas.openxmlformats.org/officeDocument/2006/relationships" id="259" r:id="R664e80b846c44c6c"/>
    <p:sldId xmlns:r="http://schemas.openxmlformats.org/officeDocument/2006/relationships" id="260" r:id="Rc87545dd7e0c47ae"/>
    <p:sldId xmlns:r="http://schemas.openxmlformats.org/officeDocument/2006/relationships" id="261" r:id="Rb0743eb877c44334"/>
    <p:sldId xmlns:r="http://schemas.openxmlformats.org/officeDocument/2006/relationships" id="262" r:id="R19e2bdf222b747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38c204f9114e9e" /><Relationship Type="http://schemas.openxmlformats.org/officeDocument/2006/relationships/slide" Target="/ppt/slides/slide1.xml" Id="R5e52f1e71800446e" /><Relationship Type="http://schemas.openxmlformats.org/officeDocument/2006/relationships/slide" Target="/ppt/slides/slide2.xml" Id="Rb078f3772efd463c" /><Relationship Type="http://schemas.openxmlformats.org/officeDocument/2006/relationships/slide" Target="/ppt/slides/slide3.xml" Id="R73d1727e664847c9" /><Relationship Type="http://schemas.openxmlformats.org/officeDocument/2006/relationships/slide" Target="/ppt/slides/slide4.xml" Id="R664e80b846c44c6c" /><Relationship Type="http://schemas.openxmlformats.org/officeDocument/2006/relationships/slide" Target="/ppt/slides/slide5.xml" Id="Rc87545dd7e0c47ae" /><Relationship Type="http://schemas.openxmlformats.org/officeDocument/2006/relationships/slide" Target="/ppt/slides/slide6.xml" Id="Rb0743eb877c44334" /><Relationship Type="http://schemas.openxmlformats.org/officeDocument/2006/relationships/slide" Target="/ppt/slides/slide7.xml" Id="R19e2bdf222b747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c1b7475c3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9bfa56ed942a1" /><Relationship Type="http://schemas.openxmlformats.org/officeDocument/2006/relationships/theme" Target="/ppt/slideMasters/theme/theme1.xml" Id="Rcddd64bb830b45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9bfa56ed9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5c301ad33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33c7a4e5548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54696b4dd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f2cf4cc6b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f43d714e241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e7fbf1c2c41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605be797442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MEDITERRANEAN GASTRONOMI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MEDITERRANEAN GASTRONOMI AS ble etablert [år] og holder til i Borgenhaugen.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SHARMA NIPUN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Snekkerstubakken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1738 Borgenhaugen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925 531 995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MEDITERRANEAN GASTRONOMI AS</a:t>
            </a:r>
          </a:p>
        </p:txBody>
      </p:sp>
    </p:spTree>
  </p:cSld>
  <p:clrMapOvr>
    <a:masterClrMapping xmlns:a="http://schemas.openxmlformats.org/drawingml/2006/main"/>
  </p:clrMapOvr>
</p:sld>
</file>