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19df73ec5d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0c5ead20b54aed"/>
  </p:sldMasterIdLst>
  <p:sldIdLst>
    <p:sldId xmlns:r="http://schemas.openxmlformats.org/officeDocument/2006/relationships" id="256" r:id="R988fe8f6bab44ca9"/>
    <p:sldId xmlns:r="http://schemas.openxmlformats.org/officeDocument/2006/relationships" id="257" r:id="R13e4b826f21e4268"/>
    <p:sldId xmlns:r="http://schemas.openxmlformats.org/officeDocument/2006/relationships" id="258" r:id="Rb9fe85a9c50b4401"/>
    <p:sldId xmlns:r="http://schemas.openxmlformats.org/officeDocument/2006/relationships" id="259" r:id="Rb57e9c7ecd144f7f"/>
    <p:sldId xmlns:r="http://schemas.openxmlformats.org/officeDocument/2006/relationships" id="260" r:id="Rf90d7f23e65e46b1"/>
    <p:sldId xmlns:r="http://schemas.openxmlformats.org/officeDocument/2006/relationships" id="261" r:id="R2b6f6e1fd37947ca"/>
    <p:sldId xmlns:r="http://schemas.openxmlformats.org/officeDocument/2006/relationships" id="262" r:id="Ref6ac8b5c3674b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c5ead20b54aed" /><Relationship Type="http://schemas.openxmlformats.org/officeDocument/2006/relationships/slide" Target="/ppt/slides/slide1.xml" Id="R988fe8f6bab44ca9" /><Relationship Type="http://schemas.openxmlformats.org/officeDocument/2006/relationships/slide" Target="/ppt/slides/slide2.xml" Id="R13e4b826f21e4268" /><Relationship Type="http://schemas.openxmlformats.org/officeDocument/2006/relationships/slide" Target="/ppt/slides/slide3.xml" Id="Rb9fe85a9c50b4401" /><Relationship Type="http://schemas.openxmlformats.org/officeDocument/2006/relationships/slide" Target="/ppt/slides/slide4.xml" Id="Rb57e9c7ecd144f7f" /><Relationship Type="http://schemas.openxmlformats.org/officeDocument/2006/relationships/slide" Target="/ppt/slides/slide5.xml" Id="Rf90d7f23e65e46b1" /><Relationship Type="http://schemas.openxmlformats.org/officeDocument/2006/relationships/slide" Target="/ppt/slides/slide6.xml" Id="R2b6f6e1fd37947ca" /><Relationship Type="http://schemas.openxmlformats.org/officeDocument/2006/relationships/slide" Target="/ppt/slides/slide7.xml" Id="Ref6ac8b5c3674b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d71345d63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4305f998248d3" /><Relationship Type="http://schemas.openxmlformats.org/officeDocument/2006/relationships/theme" Target="/ppt/slideMasters/theme/theme1.xml" Id="Ree6136d818d3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4305f998248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a848acf3c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c8ef4e6ab4f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60bcf816f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1ad26683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1d77bdbdf4c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dcd6cb2a541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5d961c2534f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