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2f77783ab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eed3faeb44e0f"/>
  </p:sldMasterIdLst>
  <p:sldIdLst>
    <p:sldId xmlns:r="http://schemas.openxmlformats.org/officeDocument/2006/relationships" id="256" r:id="Rf218eeaf249f4a1e"/>
    <p:sldId xmlns:r="http://schemas.openxmlformats.org/officeDocument/2006/relationships" id="257" r:id="Red6c4650950e4e10"/>
    <p:sldId xmlns:r="http://schemas.openxmlformats.org/officeDocument/2006/relationships" id="258" r:id="R92b5c595fdac4e10"/>
    <p:sldId xmlns:r="http://schemas.openxmlformats.org/officeDocument/2006/relationships" id="259" r:id="Rdadc54f32f0541d3"/>
    <p:sldId xmlns:r="http://schemas.openxmlformats.org/officeDocument/2006/relationships" id="260" r:id="Rf24c08660a7a4d17"/>
    <p:sldId xmlns:r="http://schemas.openxmlformats.org/officeDocument/2006/relationships" id="261" r:id="R85b2c648f2e54323"/>
    <p:sldId xmlns:r="http://schemas.openxmlformats.org/officeDocument/2006/relationships" id="262" r:id="Rba1006e952284c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eed3faeb44e0f" /><Relationship Type="http://schemas.openxmlformats.org/officeDocument/2006/relationships/slide" Target="/ppt/slides/slide1.xml" Id="Rf218eeaf249f4a1e" /><Relationship Type="http://schemas.openxmlformats.org/officeDocument/2006/relationships/slide" Target="/ppt/slides/slide2.xml" Id="Red6c4650950e4e10" /><Relationship Type="http://schemas.openxmlformats.org/officeDocument/2006/relationships/slide" Target="/ppt/slides/slide3.xml" Id="R92b5c595fdac4e10" /><Relationship Type="http://schemas.openxmlformats.org/officeDocument/2006/relationships/slide" Target="/ppt/slides/slide4.xml" Id="Rdadc54f32f0541d3" /><Relationship Type="http://schemas.openxmlformats.org/officeDocument/2006/relationships/slide" Target="/ppt/slides/slide5.xml" Id="Rf24c08660a7a4d17" /><Relationship Type="http://schemas.openxmlformats.org/officeDocument/2006/relationships/slide" Target="/ppt/slides/slide6.xml" Id="R85b2c648f2e54323" /><Relationship Type="http://schemas.openxmlformats.org/officeDocument/2006/relationships/slide" Target="/ppt/slides/slide7.xml" Id="Rba1006e952284c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b869b1e1a43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3f9d965414c7c" /><Relationship Type="http://schemas.openxmlformats.org/officeDocument/2006/relationships/theme" Target="/ppt/slideMasters/theme/theme1.xml" Id="R630d3a39e0a2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83f9d965414c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671a011a7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87b59e45e4f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c018d2fa4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9bf87af38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fc76cfe27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3a46a164344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19b9a3448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