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d9a54096314a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2fe0767f184466"/>
  </p:sldMasterIdLst>
  <p:sldIdLst>
    <p:sldId xmlns:r="http://schemas.openxmlformats.org/officeDocument/2006/relationships" id="256" r:id="R1b62a0fd50df47eb"/>
    <p:sldId xmlns:r="http://schemas.openxmlformats.org/officeDocument/2006/relationships" id="257" r:id="R01aee18fe2434ec1"/>
    <p:sldId xmlns:r="http://schemas.openxmlformats.org/officeDocument/2006/relationships" id="258" r:id="R50831732f18942ce"/>
    <p:sldId xmlns:r="http://schemas.openxmlformats.org/officeDocument/2006/relationships" id="259" r:id="Rc7d30412a3ed45f9"/>
    <p:sldId xmlns:r="http://schemas.openxmlformats.org/officeDocument/2006/relationships" id="260" r:id="R34ca32955972464c"/>
    <p:sldId xmlns:r="http://schemas.openxmlformats.org/officeDocument/2006/relationships" id="261" r:id="R1338ef59eb754b1d"/>
    <p:sldId xmlns:r="http://schemas.openxmlformats.org/officeDocument/2006/relationships" id="262" r:id="R932e4c5ef32e4f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2fe0767f184466" /><Relationship Type="http://schemas.openxmlformats.org/officeDocument/2006/relationships/slide" Target="/ppt/slides/slide1.xml" Id="R1b62a0fd50df47eb" /><Relationship Type="http://schemas.openxmlformats.org/officeDocument/2006/relationships/slide" Target="/ppt/slides/slide2.xml" Id="R01aee18fe2434ec1" /><Relationship Type="http://schemas.openxmlformats.org/officeDocument/2006/relationships/slide" Target="/ppt/slides/slide3.xml" Id="R50831732f18942ce" /><Relationship Type="http://schemas.openxmlformats.org/officeDocument/2006/relationships/slide" Target="/ppt/slides/slide4.xml" Id="Rc7d30412a3ed45f9" /><Relationship Type="http://schemas.openxmlformats.org/officeDocument/2006/relationships/slide" Target="/ppt/slides/slide5.xml" Id="R34ca32955972464c" /><Relationship Type="http://schemas.openxmlformats.org/officeDocument/2006/relationships/slide" Target="/ppt/slides/slide6.xml" Id="R1338ef59eb754b1d" /><Relationship Type="http://schemas.openxmlformats.org/officeDocument/2006/relationships/slide" Target="/ppt/slides/slide7.xml" Id="R932e4c5ef32e4f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b67241b6564b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f12a1538db484a" /><Relationship Type="http://schemas.openxmlformats.org/officeDocument/2006/relationships/theme" Target="/ppt/slideMasters/theme/theme1.xml" Id="Rce2e9417d2574a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f12a1538db48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c3f098c6474b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887e38f02745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00627fa17142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1bb328c5d94f1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9bafb6e43e4d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dfba386bc5451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175626e5084d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PUST FOR LIVET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PUST FOR LIVET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PUST FOR LIVET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PUST FOR LIVET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PUST FOR LIVET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PUST FOR LIVET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−210 841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2 771 233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7 178 447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7 268 179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PUST FOR LIVET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MAGELSSEN MARIANNE YVONNE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PUST FOR LIVET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Schultz' gate 18B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0365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925 448 907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PUST FOR LIVET AS</a:t>
            </a:r>
          </a:p>
        </p:txBody>
      </p:sp>
    </p:spTree>
  </p:cSld>
  <p:clrMapOvr>
    <a:masterClrMapping xmlns:a="http://schemas.openxmlformats.org/drawingml/2006/main"/>
  </p:clrMapOvr>
</p:sld>
</file>