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574cacf6e443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4a6e46654c4abc"/>
  </p:sldMasterIdLst>
  <p:sldIdLst>
    <p:sldId xmlns:r="http://schemas.openxmlformats.org/officeDocument/2006/relationships" id="256" r:id="R0c655cb0de124544"/>
    <p:sldId xmlns:r="http://schemas.openxmlformats.org/officeDocument/2006/relationships" id="257" r:id="R98d72fb63efe4236"/>
    <p:sldId xmlns:r="http://schemas.openxmlformats.org/officeDocument/2006/relationships" id="258" r:id="R1c8430e7932f4e43"/>
    <p:sldId xmlns:r="http://schemas.openxmlformats.org/officeDocument/2006/relationships" id="259" r:id="R45ac944462ab471e"/>
    <p:sldId xmlns:r="http://schemas.openxmlformats.org/officeDocument/2006/relationships" id="260" r:id="R19639baa2fb9410a"/>
    <p:sldId xmlns:r="http://schemas.openxmlformats.org/officeDocument/2006/relationships" id="261" r:id="Rcb0be0044c744316"/>
    <p:sldId xmlns:r="http://schemas.openxmlformats.org/officeDocument/2006/relationships" id="262" r:id="R09459aac1b8546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a6e46654c4abc" /><Relationship Type="http://schemas.openxmlformats.org/officeDocument/2006/relationships/slide" Target="/ppt/slides/slide1.xml" Id="R0c655cb0de124544" /><Relationship Type="http://schemas.openxmlformats.org/officeDocument/2006/relationships/slide" Target="/ppt/slides/slide2.xml" Id="R98d72fb63efe4236" /><Relationship Type="http://schemas.openxmlformats.org/officeDocument/2006/relationships/slide" Target="/ppt/slides/slide3.xml" Id="R1c8430e7932f4e43" /><Relationship Type="http://schemas.openxmlformats.org/officeDocument/2006/relationships/slide" Target="/ppt/slides/slide4.xml" Id="R45ac944462ab471e" /><Relationship Type="http://schemas.openxmlformats.org/officeDocument/2006/relationships/slide" Target="/ppt/slides/slide5.xml" Id="R19639baa2fb9410a" /><Relationship Type="http://schemas.openxmlformats.org/officeDocument/2006/relationships/slide" Target="/ppt/slides/slide6.xml" Id="Rcb0be0044c744316" /><Relationship Type="http://schemas.openxmlformats.org/officeDocument/2006/relationships/slide" Target="/ppt/slides/slide7.xml" Id="R09459aac1b8546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8ac6d9de541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462f4f22e43ee" /><Relationship Type="http://schemas.openxmlformats.org/officeDocument/2006/relationships/theme" Target="/ppt/slideMasters/theme/theme1.xml" Id="R174d2ae0ac634d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0462f4f22e43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bef5387234d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e38a22c4a4c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1eb6461684a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c0a40f1164b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650be31c4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f58293ad445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14f44d52841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FHS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FHS INVEST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758 095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SLAATTEN BJØRN TORGEIR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SLAATTEN FREDRIK H.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 Flemmings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FHS INVEST AS</a:t>
            </a:r>
          </a:p>
        </p:txBody>
      </p:sp>
    </p:spTree>
  </p:cSld>
  <p:clrMapOvr>
    <a:masterClrMapping xmlns:a="http://schemas.openxmlformats.org/drawingml/2006/main"/>
  </p:clrMapOvr>
</p:sld>
</file>