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615c8c6ed949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c192390b9d4075"/>
  </p:sldMasterIdLst>
  <p:sldIdLst>
    <p:sldId xmlns:r="http://schemas.openxmlformats.org/officeDocument/2006/relationships" id="256" r:id="R6686989db7314474"/>
    <p:sldId xmlns:r="http://schemas.openxmlformats.org/officeDocument/2006/relationships" id="257" r:id="Ra2391f2d1d6f41a9"/>
    <p:sldId xmlns:r="http://schemas.openxmlformats.org/officeDocument/2006/relationships" id="258" r:id="Rbfcfa2b964174382"/>
    <p:sldId xmlns:r="http://schemas.openxmlformats.org/officeDocument/2006/relationships" id="259" r:id="R4a56508cb2c84978"/>
    <p:sldId xmlns:r="http://schemas.openxmlformats.org/officeDocument/2006/relationships" id="260" r:id="R300174bceecd4b97"/>
    <p:sldId xmlns:r="http://schemas.openxmlformats.org/officeDocument/2006/relationships" id="261" r:id="R3c7616322c0b4c8c"/>
    <p:sldId xmlns:r="http://schemas.openxmlformats.org/officeDocument/2006/relationships" id="262" r:id="R51fc499736e742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192390b9d4075" /><Relationship Type="http://schemas.openxmlformats.org/officeDocument/2006/relationships/slide" Target="/ppt/slides/slide1.xml" Id="R6686989db7314474" /><Relationship Type="http://schemas.openxmlformats.org/officeDocument/2006/relationships/slide" Target="/ppt/slides/slide2.xml" Id="Ra2391f2d1d6f41a9" /><Relationship Type="http://schemas.openxmlformats.org/officeDocument/2006/relationships/slide" Target="/ppt/slides/slide3.xml" Id="Rbfcfa2b964174382" /><Relationship Type="http://schemas.openxmlformats.org/officeDocument/2006/relationships/slide" Target="/ppt/slides/slide4.xml" Id="R4a56508cb2c84978" /><Relationship Type="http://schemas.openxmlformats.org/officeDocument/2006/relationships/slide" Target="/ppt/slides/slide5.xml" Id="R300174bceecd4b97" /><Relationship Type="http://schemas.openxmlformats.org/officeDocument/2006/relationships/slide" Target="/ppt/slides/slide6.xml" Id="R3c7616322c0b4c8c" /><Relationship Type="http://schemas.openxmlformats.org/officeDocument/2006/relationships/slide" Target="/ppt/slides/slide7.xml" Id="R51fc499736e742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9f0f9f45c843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7aefe29274244" /><Relationship Type="http://schemas.openxmlformats.org/officeDocument/2006/relationships/theme" Target="/ppt/slideMasters/theme/theme1.xml" Id="R15cf04c45f5847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97aefe292742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706366d4046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16a5175d746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b4dfc03d24b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e78d56e7545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9f427af0947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71b5f39874b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36e0bd32842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TRESVIK BYGG OG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TRESVIK BYGG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TRESVIK BYGG OG DESIGN AS ble etablert [år] og holder til i Fonnes.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TRESVIK BYGG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TRESVIK BYGG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TRESVIK BYGG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88 525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TRESVIK BYGG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TRESVIK KRISTIAN RIKSTAD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TRESVIK BYGG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Arihamrane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5953 Fonnes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925 436 739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TRESVIK BYGG OG DESIGN AS</a:t>
            </a:r>
          </a:p>
        </p:txBody>
      </p:sp>
    </p:spTree>
  </p:cSld>
  <p:clrMapOvr>
    <a:masterClrMapping xmlns:a="http://schemas.openxmlformats.org/drawingml/2006/main"/>
  </p:clrMapOvr>
</p:sld>
</file>