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a7f9d18f8e47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a279f14c3d4db4"/>
  </p:sldMasterIdLst>
  <p:sldIdLst>
    <p:sldId xmlns:r="http://schemas.openxmlformats.org/officeDocument/2006/relationships" id="256" r:id="Rc0359a053fb04f5a"/>
    <p:sldId xmlns:r="http://schemas.openxmlformats.org/officeDocument/2006/relationships" id="257" r:id="Rb8e6cadf5bd34e06"/>
    <p:sldId xmlns:r="http://schemas.openxmlformats.org/officeDocument/2006/relationships" id="258" r:id="R25535579882048c1"/>
    <p:sldId xmlns:r="http://schemas.openxmlformats.org/officeDocument/2006/relationships" id="259" r:id="R77575bd315ab4e19"/>
    <p:sldId xmlns:r="http://schemas.openxmlformats.org/officeDocument/2006/relationships" id="260" r:id="R4d61a2706c0840b5"/>
    <p:sldId xmlns:r="http://schemas.openxmlformats.org/officeDocument/2006/relationships" id="261" r:id="R4849dc8fa7f54b45"/>
    <p:sldId xmlns:r="http://schemas.openxmlformats.org/officeDocument/2006/relationships" id="262" r:id="R29ee2b07a220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279f14c3d4db4" /><Relationship Type="http://schemas.openxmlformats.org/officeDocument/2006/relationships/slide" Target="/ppt/slides/slide1.xml" Id="Rc0359a053fb04f5a" /><Relationship Type="http://schemas.openxmlformats.org/officeDocument/2006/relationships/slide" Target="/ppt/slides/slide2.xml" Id="Rb8e6cadf5bd34e06" /><Relationship Type="http://schemas.openxmlformats.org/officeDocument/2006/relationships/slide" Target="/ppt/slides/slide3.xml" Id="R25535579882048c1" /><Relationship Type="http://schemas.openxmlformats.org/officeDocument/2006/relationships/slide" Target="/ppt/slides/slide4.xml" Id="R77575bd315ab4e19" /><Relationship Type="http://schemas.openxmlformats.org/officeDocument/2006/relationships/slide" Target="/ppt/slides/slide5.xml" Id="R4d61a2706c0840b5" /><Relationship Type="http://schemas.openxmlformats.org/officeDocument/2006/relationships/slide" Target="/ppt/slides/slide6.xml" Id="R4849dc8fa7f54b45" /><Relationship Type="http://schemas.openxmlformats.org/officeDocument/2006/relationships/slide" Target="/ppt/slides/slide7.xml" Id="R29ee2b07a220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cb2b575734f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92311855d4561" /><Relationship Type="http://schemas.openxmlformats.org/officeDocument/2006/relationships/theme" Target="/ppt/slideMasters/theme/theme1.xml" Id="R218deb568b11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92311855d45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30cb8005c43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53e2394434b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359bde1bd45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b7e02817d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b49d952094f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cb7798b0349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c78f805fd44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CICONS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CICONS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CICONS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CICONS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CICONS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CICONS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960 634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4 165 403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CICONS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CARSTEN BEER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CICONS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Hafrsfjordgata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925 401 633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CICONS AS</a:t>
            </a:r>
          </a:p>
        </p:txBody>
      </p:sp>
    </p:spTree>
  </p:cSld>
  <p:clrMapOvr>
    <a:masterClrMapping xmlns:a="http://schemas.openxmlformats.org/drawingml/2006/main"/>
  </p:clrMapOvr>
</p:sld>
</file>