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26ccf5a03f46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563c88c8e745f6"/>
  </p:sldMasterIdLst>
  <p:sldIdLst>
    <p:sldId xmlns:r="http://schemas.openxmlformats.org/officeDocument/2006/relationships" id="256" r:id="Rf46b96ebbfe84a2a"/>
    <p:sldId xmlns:r="http://schemas.openxmlformats.org/officeDocument/2006/relationships" id="257" r:id="R7e887ca96a0b4c60"/>
    <p:sldId xmlns:r="http://schemas.openxmlformats.org/officeDocument/2006/relationships" id="258" r:id="R3ed8b59b3a904d8c"/>
    <p:sldId xmlns:r="http://schemas.openxmlformats.org/officeDocument/2006/relationships" id="259" r:id="R1ba4279ccc51438a"/>
    <p:sldId xmlns:r="http://schemas.openxmlformats.org/officeDocument/2006/relationships" id="260" r:id="R185f7d6470eb4832"/>
    <p:sldId xmlns:r="http://schemas.openxmlformats.org/officeDocument/2006/relationships" id="261" r:id="R5c2197c343244e40"/>
    <p:sldId xmlns:r="http://schemas.openxmlformats.org/officeDocument/2006/relationships" id="262" r:id="R91befb899c284a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63c88c8e745f6" /><Relationship Type="http://schemas.openxmlformats.org/officeDocument/2006/relationships/slide" Target="/ppt/slides/slide1.xml" Id="Rf46b96ebbfe84a2a" /><Relationship Type="http://schemas.openxmlformats.org/officeDocument/2006/relationships/slide" Target="/ppt/slides/slide2.xml" Id="R7e887ca96a0b4c60" /><Relationship Type="http://schemas.openxmlformats.org/officeDocument/2006/relationships/slide" Target="/ppt/slides/slide3.xml" Id="R3ed8b59b3a904d8c" /><Relationship Type="http://schemas.openxmlformats.org/officeDocument/2006/relationships/slide" Target="/ppt/slides/slide4.xml" Id="R1ba4279ccc51438a" /><Relationship Type="http://schemas.openxmlformats.org/officeDocument/2006/relationships/slide" Target="/ppt/slides/slide5.xml" Id="R185f7d6470eb4832" /><Relationship Type="http://schemas.openxmlformats.org/officeDocument/2006/relationships/slide" Target="/ppt/slides/slide6.xml" Id="R5c2197c343244e40" /><Relationship Type="http://schemas.openxmlformats.org/officeDocument/2006/relationships/slide" Target="/ppt/slides/slide7.xml" Id="R91befb899c284a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239f3e700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64c47072344b5" /><Relationship Type="http://schemas.openxmlformats.org/officeDocument/2006/relationships/theme" Target="/ppt/slideMasters/theme/theme1.xml" Id="Rbfd2c7370b84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f64c470723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eac1c94ee44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47e22a60e44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1671dc4e94b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09f856c88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781fea6da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2f53fc0884c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fd5730a3d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ASPELIN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ASPELIN EIENDOM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2 776 840 000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1 869 355 000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3 870 253 000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ASPELIN REITAN EIENDOM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Vulkan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925 397 121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EIENDOM HOLDING AS</a:t>
            </a:r>
          </a:p>
        </p:txBody>
      </p:sp>
    </p:spTree>
  </p:cSld>
  <p:clrMapOvr>
    <a:masterClrMapping xmlns:a="http://schemas.openxmlformats.org/drawingml/2006/main"/>
  </p:clrMapOvr>
</p:sld>
</file>