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76ef21954a47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10b089d54b40af"/>
  </p:sldMasterIdLst>
  <p:sldIdLst>
    <p:sldId xmlns:r="http://schemas.openxmlformats.org/officeDocument/2006/relationships" id="256" r:id="R746f04331bd14067"/>
    <p:sldId xmlns:r="http://schemas.openxmlformats.org/officeDocument/2006/relationships" id="257" r:id="Rf39c0ba130944e38"/>
    <p:sldId xmlns:r="http://schemas.openxmlformats.org/officeDocument/2006/relationships" id="258" r:id="R5e0b7baa20ab4337"/>
    <p:sldId xmlns:r="http://schemas.openxmlformats.org/officeDocument/2006/relationships" id="259" r:id="R8db2d05f3e154e5f"/>
    <p:sldId xmlns:r="http://schemas.openxmlformats.org/officeDocument/2006/relationships" id="260" r:id="R59df5a91557e4789"/>
    <p:sldId xmlns:r="http://schemas.openxmlformats.org/officeDocument/2006/relationships" id="261" r:id="Rff64855aac3f4c32"/>
    <p:sldId xmlns:r="http://schemas.openxmlformats.org/officeDocument/2006/relationships" id="262" r:id="Ref0cb7e5e17b45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0b089d54b40af" /><Relationship Type="http://schemas.openxmlformats.org/officeDocument/2006/relationships/slide" Target="/ppt/slides/slide1.xml" Id="R746f04331bd14067" /><Relationship Type="http://schemas.openxmlformats.org/officeDocument/2006/relationships/slide" Target="/ppt/slides/slide2.xml" Id="Rf39c0ba130944e38" /><Relationship Type="http://schemas.openxmlformats.org/officeDocument/2006/relationships/slide" Target="/ppt/slides/slide3.xml" Id="R5e0b7baa20ab4337" /><Relationship Type="http://schemas.openxmlformats.org/officeDocument/2006/relationships/slide" Target="/ppt/slides/slide4.xml" Id="R8db2d05f3e154e5f" /><Relationship Type="http://schemas.openxmlformats.org/officeDocument/2006/relationships/slide" Target="/ppt/slides/slide5.xml" Id="R59df5a91557e4789" /><Relationship Type="http://schemas.openxmlformats.org/officeDocument/2006/relationships/slide" Target="/ppt/slides/slide6.xml" Id="Rff64855aac3f4c32" /><Relationship Type="http://schemas.openxmlformats.org/officeDocument/2006/relationships/slide" Target="/ppt/slides/slide7.xml" Id="Ref0cb7e5e17b45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cf5989228341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0ab8e3e3a425e" /><Relationship Type="http://schemas.openxmlformats.org/officeDocument/2006/relationships/theme" Target="/ppt/slideMasters/theme/theme1.xml" Id="R49bce01a5fbc45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f0ab8e3e3a42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bdae473c54f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a9f66e4b54e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f481e296546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442c69b4f4a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0e58eac0149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e1332758e40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249cc0ade40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REKE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EVENT AS ble etablert [år] og holder til i Ræge.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2 296 367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−225 138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386 679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ERIK  –  53,7 %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DIRDAL ALEXANDER  –  42,3 %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ROAR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Gimravegen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4053 Ræge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925 390 607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