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51f99fdb6143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5ea81837c144ab"/>
  </p:sldMasterIdLst>
  <p:sldIdLst>
    <p:sldId xmlns:r="http://schemas.openxmlformats.org/officeDocument/2006/relationships" id="256" r:id="Rc81368ff0f3245e2"/>
    <p:sldId xmlns:r="http://schemas.openxmlformats.org/officeDocument/2006/relationships" id="257" r:id="Re59aa29cb7ee459c"/>
    <p:sldId xmlns:r="http://schemas.openxmlformats.org/officeDocument/2006/relationships" id="258" r:id="Rf84cbc7a1062424f"/>
    <p:sldId xmlns:r="http://schemas.openxmlformats.org/officeDocument/2006/relationships" id="259" r:id="R368a3fdcb4fa403c"/>
    <p:sldId xmlns:r="http://schemas.openxmlformats.org/officeDocument/2006/relationships" id="260" r:id="R31fc734025a7467f"/>
    <p:sldId xmlns:r="http://schemas.openxmlformats.org/officeDocument/2006/relationships" id="261" r:id="Rfb5a5e46f78f4a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ea81837c144ab" /><Relationship Type="http://schemas.openxmlformats.org/officeDocument/2006/relationships/slide" Target="/ppt/slides/slide1.xml" Id="Rc81368ff0f3245e2" /><Relationship Type="http://schemas.openxmlformats.org/officeDocument/2006/relationships/slide" Target="/ppt/slides/slide2.xml" Id="Re59aa29cb7ee459c" /><Relationship Type="http://schemas.openxmlformats.org/officeDocument/2006/relationships/slide" Target="/ppt/slides/slide3.xml" Id="Rf84cbc7a1062424f" /><Relationship Type="http://schemas.openxmlformats.org/officeDocument/2006/relationships/slide" Target="/ppt/slides/slide4.xml" Id="R368a3fdcb4fa403c" /><Relationship Type="http://schemas.openxmlformats.org/officeDocument/2006/relationships/slide" Target="/ppt/slides/slide5.xml" Id="R31fc734025a7467f" /><Relationship Type="http://schemas.openxmlformats.org/officeDocument/2006/relationships/slide" Target="/ppt/slides/slide6.xml" Id="Rfb5a5e46f78f4a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dd1bd7e15449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9e046976041bc" /><Relationship Type="http://schemas.openxmlformats.org/officeDocument/2006/relationships/theme" Target="/ppt/slideMasters/theme/theme1.xml" Id="R0ca9f6133b4442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b9e046976041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cc98c857446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022e8781648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6f364947b49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1728ee8e943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58c8d17034c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0e1d28d8143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REKE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Gimravegen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4053 Ræge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