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c57840d22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7506b57ae4829"/>
  </p:sldMasterIdLst>
  <p:sldIdLst>
    <p:sldId xmlns:r="http://schemas.openxmlformats.org/officeDocument/2006/relationships" id="256" r:id="Rd88992f3c3e04cb4"/>
    <p:sldId xmlns:r="http://schemas.openxmlformats.org/officeDocument/2006/relationships" id="257" r:id="R67140153e3ec48db"/>
    <p:sldId xmlns:r="http://schemas.openxmlformats.org/officeDocument/2006/relationships" id="258" r:id="Rdc38fe6e817541e0"/>
    <p:sldId xmlns:r="http://schemas.openxmlformats.org/officeDocument/2006/relationships" id="259" r:id="R98de1a2c357e4ed6"/>
    <p:sldId xmlns:r="http://schemas.openxmlformats.org/officeDocument/2006/relationships" id="260" r:id="R742bc475f41944ce"/>
    <p:sldId xmlns:r="http://schemas.openxmlformats.org/officeDocument/2006/relationships" id="261" r:id="Rfd13400efd794335"/>
    <p:sldId xmlns:r="http://schemas.openxmlformats.org/officeDocument/2006/relationships" id="262" r:id="R9c968d816652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7506b57ae4829" /><Relationship Type="http://schemas.openxmlformats.org/officeDocument/2006/relationships/slide" Target="/ppt/slides/slide1.xml" Id="Rd88992f3c3e04cb4" /><Relationship Type="http://schemas.openxmlformats.org/officeDocument/2006/relationships/slide" Target="/ppt/slides/slide2.xml" Id="R67140153e3ec48db" /><Relationship Type="http://schemas.openxmlformats.org/officeDocument/2006/relationships/slide" Target="/ppt/slides/slide3.xml" Id="Rdc38fe6e817541e0" /><Relationship Type="http://schemas.openxmlformats.org/officeDocument/2006/relationships/slide" Target="/ppt/slides/slide4.xml" Id="R98de1a2c357e4ed6" /><Relationship Type="http://schemas.openxmlformats.org/officeDocument/2006/relationships/slide" Target="/ppt/slides/slide5.xml" Id="R742bc475f41944ce" /><Relationship Type="http://schemas.openxmlformats.org/officeDocument/2006/relationships/slide" Target="/ppt/slides/slide6.xml" Id="Rfd13400efd794335" /><Relationship Type="http://schemas.openxmlformats.org/officeDocument/2006/relationships/slide" Target="/ppt/slides/slide7.xml" Id="R9c968d816652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b668af22a4b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f2d386d15473b" /><Relationship Type="http://schemas.openxmlformats.org/officeDocument/2006/relationships/theme" Target="/ppt/slideMasters/theme/theme1.xml" Id="R113eb2413787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f2d386d15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7052765d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2a036d03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2514b6d9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cb47683e1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4041e910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e77dd428b47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723c54a30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