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a9803312e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8391199824d9b"/>
  </p:sldMasterIdLst>
  <p:sldIdLst>
    <p:sldId xmlns:r="http://schemas.openxmlformats.org/officeDocument/2006/relationships" id="256" r:id="Rdec48015a7414b47"/>
    <p:sldId xmlns:r="http://schemas.openxmlformats.org/officeDocument/2006/relationships" id="257" r:id="R524f3629cd2c450f"/>
    <p:sldId xmlns:r="http://schemas.openxmlformats.org/officeDocument/2006/relationships" id="258" r:id="Rd5059baf60df426a"/>
    <p:sldId xmlns:r="http://schemas.openxmlformats.org/officeDocument/2006/relationships" id="259" r:id="R3be6988ec6dc4e9e"/>
    <p:sldId xmlns:r="http://schemas.openxmlformats.org/officeDocument/2006/relationships" id="260" r:id="R374036718a164bbd"/>
    <p:sldId xmlns:r="http://schemas.openxmlformats.org/officeDocument/2006/relationships" id="261" r:id="R9ce12e1c2a75459c"/>
    <p:sldId xmlns:r="http://schemas.openxmlformats.org/officeDocument/2006/relationships" id="262" r:id="Rd668b14199a141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8391199824d9b" /><Relationship Type="http://schemas.openxmlformats.org/officeDocument/2006/relationships/slide" Target="/ppt/slides/slide1.xml" Id="Rdec48015a7414b47" /><Relationship Type="http://schemas.openxmlformats.org/officeDocument/2006/relationships/slide" Target="/ppt/slides/slide2.xml" Id="R524f3629cd2c450f" /><Relationship Type="http://schemas.openxmlformats.org/officeDocument/2006/relationships/slide" Target="/ppt/slides/slide3.xml" Id="Rd5059baf60df426a" /><Relationship Type="http://schemas.openxmlformats.org/officeDocument/2006/relationships/slide" Target="/ppt/slides/slide4.xml" Id="R3be6988ec6dc4e9e" /><Relationship Type="http://schemas.openxmlformats.org/officeDocument/2006/relationships/slide" Target="/ppt/slides/slide5.xml" Id="R374036718a164bbd" /><Relationship Type="http://schemas.openxmlformats.org/officeDocument/2006/relationships/slide" Target="/ppt/slides/slide6.xml" Id="R9ce12e1c2a75459c" /><Relationship Type="http://schemas.openxmlformats.org/officeDocument/2006/relationships/slide" Target="/ppt/slides/slide7.xml" Id="Rd668b14199a141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8be3969ac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3eda4d6cb4875" /><Relationship Type="http://schemas.openxmlformats.org/officeDocument/2006/relationships/theme" Target="/ppt/slideMasters/theme/theme1.xml" Id="Ra70e14eb129c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3eda4d6cb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ee9436103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3dc25d8b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398e9876d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bc88ea242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0ad815940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4367bb93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dbf9ab7b7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