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6ebfd706944c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608bbbb7de4ec7"/>
  </p:sldMasterIdLst>
  <p:sldIdLst>
    <p:sldId xmlns:r="http://schemas.openxmlformats.org/officeDocument/2006/relationships" id="256" r:id="R84d32846b4bd4af5"/>
    <p:sldId xmlns:r="http://schemas.openxmlformats.org/officeDocument/2006/relationships" id="257" r:id="Rd486a62453664539"/>
    <p:sldId xmlns:r="http://schemas.openxmlformats.org/officeDocument/2006/relationships" id="258" r:id="Rf014e1a99b2a40d5"/>
    <p:sldId xmlns:r="http://schemas.openxmlformats.org/officeDocument/2006/relationships" id="259" r:id="R786e4805a75d455e"/>
    <p:sldId xmlns:r="http://schemas.openxmlformats.org/officeDocument/2006/relationships" id="260" r:id="Rde6f12bf8b6a4855"/>
    <p:sldId xmlns:r="http://schemas.openxmlformats.org/officeDocument/2006/relationships" id="261" r:id="R3fa83d2a518e4034"/>
    <p:sldId xmlns:r="http://schemas.openxmlformats.org/officeDocument/2006/relationships" id="262" r:id="Rb56570abd3b840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08bbbb7de4ec7" /><Relationship Type="http://schemas.openxmlformats.org/officeDocument/2006/relationships/slide" Target="/ppt/slides/slide1.xml" Id="R84d32846b4bd4af5" /><Relationship Type="http://schemas.openxmlformats.org/officeDocument/2006/relationships/slide" Target="/ppt/slides/slide2.xml" Id="Rd486a62453664539" /><Relationship Type="http://schemas.openxmlformats.org/officeDocument/2006/relationships/slide" Target="/ppt/slides/slide3.xml" Id="Rf014e1a99b2a40d5" /><Relationship Type="http://schemas.openxmlformats.org/officeDocument/2006/relationships/slide" Target="/ppt/slides/slide4.xml" Id="R786e4805a75d455e" /><Relationship Type="http://schemas.openxmlformats.org/officeDocument/2006/relationships/slide" Target="/ppt/slides/slide5.xml" Id="Rde6f12bf8b6a4855" /><Relationship Type="http://schemas.openxmlformats.org/officeDocument/2006/relationships/slide" Target="/ppt/slides/slide6.xml" Id="R3fa83d2a518e4034" /><Relationship Type="http://schemas.openxmlformats.org/officeDocument/2006/relationships/slide" Target="/ppt/slides/slide7.xml" Id="Rb56570abd3b840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552ac85aed46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7f9a6a90d4c91" /><Relationship Type="http://schemas.openxmlformats.org/officeDocument/2006/relationships/theme" Target="/ppt/slideMasters/theme/theme1.xml" Id="R572e1c3f61dc49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17f9a6a90d4c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fd1500a534a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6248fbf794a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e6b224aaf45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4198a5ddd46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59d6ada374d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64fb6b5e64d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c12342ac84b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ANVALDA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ANVALDA NORGE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12 205 923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−793 702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250 669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2 737 113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DAUNORAVICIUS ANDRIUS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SADZEVICIUS VALDAS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Ingvald Ludvigsens 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