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992f02839c49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2f5c6ff0124561"/>
  </p:sldMasterIdLst>
  <p:sldIdLst>
    <p:sldId xmlns:r="http://schemas.openxmlformats.org/officeDocument/2006/relationships" id="256" r:id="R99d46503e58340a6"/>
    <p:sldId xmlns:r="http://schemas.openxmlformats.org/officeDocument/2006/relationships" id="257" r:id="Rbde13ea36afe4dd9"/>
    <p:sldId xmlns:r="http://schemas.openxmlformats.org/officeDocument/2006/relationships" id="258" r:id="R81b8a4f28bf64f23"/>
    <p:sldId xmlns:r="http://schemas.openxmlformats.org/officeDocument/2006/relationships" id="259" r:id="R60cd2b220a994e58"/>
    <p:sldId xmlns:r="http://schemas.openxmlformats.org/officeDocument/2006/relationships" id="260" r:id="Rf3d6ae94aca84d23"/>
    <p:sldId xmlns:r="http://schemas.openxmlformats.org/officeDocument/2006/relationships" id="261" r:id="R7c5a577856024075"/>
    <p:sldId xmlns:r="http://schemas.openxmlformats.org/officeDocument/2006/relationships" id="262" r:id="R386eccfb311040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2f5c6ff0124561" /><Relationship Type="http://schemas.openxmlformats.org/officeDocument/2006/relationships/slide" Target="/ppt/slides/slide1.xml" Id="R99d46503e58340a6" /><Relationship Type="http://schemas.openxmlformats.org/officeDocument/2006/relationships/slide" Target="/ppt/slides/slide2.xml" Id="Rbde13ea36afe4dd9" /><Relationship Type="http://schemas.openxmlformats.org/officeDocument/2006/relationships/slide" Target="/ppt/slides/slide3.xml" Id="R81b8a4f28bf64f23" /><Relationship Type="http://schemas.openxmlformats.org/officeDocument/2006/relationships/slide" Target="/ppt/slides/slide4.xml" Id="R60cd2b220a994e58" /><Relationship Type="http://schemas.openxmlformats.org/officeDocument/2006/relationships/slide" Target="/ppt/slides/slide5.xml" Id="Rf3d6ae94aca84d23" /><Relationship Type="http://schemas.openxmlformats.org/officeDocument/2006/relationships/slide" Target="/ppt/slides/slide6.xml" Id="R7c5a577856024075" /><Relationship Type="http://schemas.openxmlformats.org/officeDocument/2006/relationships/slide" Target="/ppt/slides/slide7.xml" Id="R386eccfb311040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d5937ba71541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74a20c5da4351" /><Relationship Type="http://schemas.openxmlformats.org/officeDocument/2006/relationships/theme" Target="/ppt/slideMasters/theme/theme1.xml" Id="R08d25676b5c244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c74a20c5da43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2a15b6fed48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c823bdfa043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d3b9c1a6b49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f2c12d0f84f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75292cf2641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e622ecfa34f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b8d8cbad1d4f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STRAUMEN NETT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STRAUMEN NETT AS ble etablert [år] og holder til i Sykkylven.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42 037 738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2 745 864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−338 964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47 930 777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118 223 961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SYKKYLVEN ENERGI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Haugsetvegen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6230 Sykkylven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04 02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firmapost@straumen-nett.no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www.straumen-nett.no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925 354 813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