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3a8aa58d545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ecefd355644c4"/>
  </p:sldMasterIdLst>
  <p:sldIdLst>
    <p:sldId xmlns:r="http://schemas.openxmlformats.org/officeDocument/2006/relationships" id="256" r:id="Rab5b4dc980bf48c5"/>
    <p:sldId xmlns:r="http://schemas.openxmlformats.org/officeDocument/2006/relationships" id="257" r:id="Rf60c522965c74bec"/>
    <p:sldId xmlns:r="http://schemas.openxmlformats.org/officeDocument/2006/relationships" id="258" r:id="Rbb0038a4ac9240e7"/>
    <p:sldId xmlns:r="http://schemas.openxmlformats.org/officeDocument/2006/relationships" id="259" r:id="R4317f64c4025448e"/>
    <p:sldId xmlns:r="http://schemas.openxmlformats.org/officeDocument/2006/relationships" id="260" r:id="R8e3ff2bf1a8d4442"/>
    <p:sldId xmlns:r="http://schemas.openxmlformats.org/officeDocument/2006/relationships" id="261" r:id="R3c4a6a0e709c483f"/>
    <p:sldId xmlns:r="http://schemas.openxmlformats.org/officeDocument/2006/relationships" id="262" r:id="Re207295cef19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ecefd355644c4" /><Relationship Type="http://schemas.openxmlformats.org/officeDocument/2006/relationships/slide" Target="/ppt/slides/slide1.xml" Id="Rab5b4dc980bf48c5" /><Relationship Type="http://schemas.openxmlformats.org/officeDocument/2006/relationships/slide" Target="/ppt/slides/slide2.xml" Id="Rf60c522965c74bec" /><Relationship Type="http://schemas.openxmlformats.org/officeDocument/2006/relationships/slide" Target="/ppt/slides/slide3.xml" Id="Rbb0038a4ac9240e7" /><Relationship Type="http://schemas.openxmlformats.org/officeDocument/2006/relationships/slide" Target="/ppt/slides/slide4.xml" Id="R4317f64c4025448e" /><Relationship Type="http://schemas.openxmlformats.org/officeDocument/2006/relationships/slide" Target="/ppt/slides/slide5.xml" Id="R8e3ff2bf1a8d4442" /><Relationship Type="http://schemas.openxmlformats.org/officeDocument/2006/relationships/slide" Target="/ppt/slides/slide6.xml" Id="R3c4a6a0e709c483f" /><Relationship Type="http://schemas.openxmlformats.org/officeDocument/2006/relationships/slide" Target="/ppt/slides/slide7.xml" Id="Re207295cef19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c29eed75e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d62552d94261" /><Relationship Type="http://schemas.openxmlformats.org/officeDocument/2006/relationships/theme" Target="/ppt/slideMasters/theme/theme1.xml" Id="R05ef88da77c7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9d62552d9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495328c8c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903f9bc7d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7dbbb2eb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107db984d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887a6c38e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791ebe7844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b335d1f4c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TYRHOLM &amp; FARSTAD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 &amp; FARSTAD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183 822 765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50 944 507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27 499 798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519 253 353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AS  –  47,9 %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FARLAND HOLDING AS  –  46,5 %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AS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tyrholm@tyrholm.no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