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c0120d522345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197d9d3f7e4817"/>
  </p:sldMasterIdLst>
  <p:sldIdLst>
    <p:sldId xmlns:r="http://schemas.openxmlformats.org/officeDocument/2006/relationships" id="256" r:id="R538227d76ea24400"/>
    <p:sldId xmlns:r="http://schemas.openxmlformats.org/officeDocument/2006/relationships" id="257" r:id="R1d5372b6295546e1"/>
    <p:sldId xmlns:r="http://schemas.openxmlformats.org/officeDocument/2006/relationships" id="258" r:id="R82fa5dd3d8f54a73"/>
    <p:sldId xmlns:r="http://schemas.openxmlformats.org/officeDocument/2006/relationships" id="259" r:id="R98a9ee159af14f39"/>
    <p:sldId xmlns:r="http://schemas.openxmlformats.org/officeDocument/2006/relationships" id="260" r:id="R28c34b9dab684f70"/>
    <p:sldId xmlns:r="http://schemas.openxmlformats.org/officeDocument/2006/relationships" id="261" r:id="Rd221bfb52df744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197d9d3f7e4817" /><Relationship Type="http://schemas.openxmlformats.org/officeDocument/2006/relationships/slide" Target="/ppt/slides/slide1.xml" Id="R538227d76ea24400" /><Relationship Type="http://schemas.openxmlformats.org/officeDocument/2006/relationships/slide" Target="/ppt/slides/slide2.xml" Id="R1d5372b6295546e1" /><Relationship Type="http://schemas.openxmlformats.org/officeDocument/2006/relationships/slide" Target="/ppt/slides/slide3.xml" Id="R82fa5dd3d8f54a73" /><Relationship Type="http://schemas.openxmlformats.org/officeDocument/2006/relationships/slide" Target="/ppt/slides/slide4.xml" Id="R98a9ee159af14f39" /><Relationship Type="http://schemas.openxmlformats.org/officeDocument/2006/relationships/slide" Target="/ppt/slides/slide5.xml" Id="R28c34b9dab684f70" /><Relationship Type="http://schemas.openxmlformats.org/officeDocument/2006/relationships/slide" Target="/ppt/slides/slide6.xml" Id="Rd221bfb52df744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0cc3dda03e4d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a3aa7ba74480c" /><Relationship Type="http://schemas.openxmlformats.org/officeDocument/2006/relationships/theme" Target="/ppt/slideMasters/theme/theme1.xml" Id="Reabd6c5fd6704f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ba3aa7ba7448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2d2a7a7324a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6f4f4eb894e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4992e9ac4b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cd84d1617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a55ca1590f4d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940b558144da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TYRHOLM &amp; FARSTAD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Flatholmen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11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tyrholm@tyrholm.no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www.tyrholm.no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925 349 607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TYRHOLM &amp; FARSTAD AS</a:t>
            </a:r>
          </a:p>
        </p:txBody>
      </p:sp>
    </p:spTree>
  </p:cSld>
  <p:clrMapOvr>
    <a:masterClrMapping xmlns:a="http://schemas.openxmlformats.org/drawingml/2006/main"/>
  </p:clrMapOvr>
</p:sld>
</file>