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1b07fc2ae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29e55d9d54252"/>
  </p:sldMasterIdLst>
  <p:sldIdLst>
    <p:sldId xmlns:r="http://schemas.openxmlformats.org/officeDocument/2006/relationships" id="256" r:id="R7440be47034143bc"/>
    <p:sldId xmlns:r="http://schemas.openxmlformats.org/officeDocument/2006/relationships" id="257" r:id="R8be830d996d54955"/>
    <p:sldId xmlns:r="http://schemas.openxmlformats.org/officeDocument/2006/relationships" id="258" r:id="R380d20929ae445e7"/>
    <p:sldId xmlns:r="http://schemas.openxmlformats.org/officeDocument/2006/relationships" id="259" r:id="Rd381f12e92f54e6a"/>
    <p:sldId xmlns:r="http://schemas.openxmlformats.org/officeDocument/2006/relationships" id="260" r:id="R21621d1c1b8449af"/>
    <p:sldId xmlns:r="http://schemas.openxmlformats.org/officeDocument/2006/relationships" id="261" r:id="R167b097cb38b4e4e"/>
    <p:sldId xmlns:r="http://schemas.openxmlformats.org/officeDocument/2006/relationships" id="262" r:id="R78e293345aca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29e55d9d54252" /><Relationship Type="http://schemas.openxmlformats.org/officeDocument/2006/relationships/slide" Target="/ppt/slides/slide1.xml" Id="R7440be47034143bc" /><Relationship Type="http://schemas.openxmlformats.org/officeDocument/2006/relationships/slide" Target="/ppt/slides/slide2.xml" Id="R8be830d996d54955" /><Relationship Type="http://schemas.openxmlformats.org/officeDocument/2006/relationships/slide" Target="/ppt/slides/slide3.xml" Id="R380d20929ae445e7" /><Relationship Type="http://schemas.openxmlformats.org/officeDocument/2006/relationships/slide" Target="/ppt/slides/slide4.xml" Id="Rd381f12e92f54e6a" /><Relationship Type="http://schemas.openxmlformats.org/officeDocument/2006/relationships/slide" Target="/ppt/slides/slide5.xml" Id="R21621d1c1b8449af" /><Relationship Type="http://schemas.openxmlformats.org/officeDocument/2006/relationships/slide" Target="/ppt/slides/slide6.xml" Id="R167b097cb38b4e4e" /><Relationship Type="http://schemas.openxmlformats.org/officeDocument/2006/relationships/slide" Target="/ppt/slides/slide7.xml" Id="R78e293345aca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2ebd919f54e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fdc8de1b4bb4" /><Relationship Type="http://schemas.openxmlformats.org/officeDocument/2006/relationships/theme" Target="/ppt/slideMasters/theme/theme1.xml" Id="R7b96bfd44e93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bafdc8de1b4b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4b2eeabd5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45f1f2af1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c3bd5023c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e8cf070f0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0405aa2b846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f3bedb4214b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d4f644bf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BOTN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BOTN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6 879 105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 JON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Planetveien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925 345 210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BOTN INVEST AS</a:t>
            </a:r>
          </a:p>
        </p:txBody>
      </p:sp>
    </p:spTree>
  </p:cSld>
  <p:clrMapOvr>
    <a:masterClrMapping xmlns:a="http://schemas.openxmlformats.org/drawingml/2006/main"/>
  </p:clrMapOvr>
</p:sld>
</file>