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0e17211d8946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2501a281f64faa"/>
  </p:sldMasterIdLst>
  <p:sldIdLst>
    <p:sldId xmlns:r="http://schemas.openxmlformats.org/officeDocument/2006/relationships" id="256" r:id="R60bbd3ce211742dc"/>
    <p:sldId xmlns:r="http://schemas.openxmlformats.org/officeDocument/2006/relationships" id="257" r:id="Rfa549dae3dc44f14"/>
    <p:sldId xmlns:r="http://schemas.openxmlformats.org/officeDocument/2006/relationships" id="258" r:id="R7e19d4d484b04dbd"/>
    <p:sldId xmlns:r="http://schemas.openxmlformats.org/officeDocument/2006/relationships" id="259" r:id="Ra2a8cd8617184ced"/>
    <p:sldId xmlns:r="http://schemas.openxmlformats.org/officeDocument/2006/relationships" id="260" r:id="R6dee672bf8eb48cf"/>
    <p:sldId xmlns:r="http://schemas.openxmlformats.org/officeDocument/2006/relationships" id="261" r:id="Ra22f62f42d2d4e5f"/>
    <p:sldId xmlns:r="http://schemas.openxmlformats.org/officeDocument/2006/relationships" id="262" r:id="Rdbc4a6df70c748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2501a281f64faa" /><Relationship Type="http://schemas.openxmlformats.org/officeDocument/2006/relationships/slide" Target="/ppt/slides/slide1.xml" Id="R60bbd3ce211742dc" /><Relationship Type="http://schemas.openxmlformats.org/officeDocument/2006/relationships/slide" Target="/ppt/slides/slide2.xml" Id="Rfa549dae3dc44f14" /><Relationship Type="http://schemas.openxmlformats.org/officeDocument/2006/relationships/slide" Target="/ppt/slides/slide3.xml" Id="R7e19d4d484b04dbd" /><Relationship Type="http://schemas.openxmlformats.org/officeDocument/2006/relationships/slide" Target="/ppt/slides/slide4.xml" Id="Ra2a8cd8617184ced" /><Relationship Type="http://schemas.openxmlformats.org/officeDocument/2006/relationships/slide" Target="/ppt/slides/slide5.xml" Id="R6dee672bf8eb48cf" /><Relationship Type="http://schemas.openxmlformats.org/officeDocument/2006/relationships/slide" Target="/ppt/slides/slide6.xml" Id="Ra22f62f42d2d4e5f" /><Relationship Type="http://schemas.openxmlformats.org/officeDocument/2006/relationships/slide" Target="/ppt/slides/slide7.xml" Id="Rdbc4a6df70c748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3b6a7bb88e46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1170340df45a1" /><Relationship Type="http://schemas.openxmlformats.org/officeDocument/2006/relationships/theme" Target="/ppt/slideMasters/theme/theme1.xml" Id="Reb6b968d65aa4c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61170340df45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4701d2bf140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ec9b7368c4c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240e832374f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1d50c6b1a42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e01ad64d546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92d0e918145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a6ad23dc24f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MATS NESSET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MATS NESSET HOLDING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165 794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NESSET MATS TØMMERDAL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Mats Nesset, Movollen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7091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925 337 889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