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5ef3c4cbf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8e5346a85746ef"/>
  </p:sldMasterIdLst>
  <p:sldIdLst>
    <p:sldId xmlns:r="http://schemas.openxmlformats.org/officeDocument/2006/relationships" id="256" r:id="R163df6c502664a74"/>
    <p:sldId xmlns:r="http://schemas.openxmlformats.org/officeDocument/2006/relationships" id="257" r:id="Rb2eb5184bad146eb"/>
    <p:sldId xmlns:r="http://schemas.openxmlformats.org/officeDocument/2006/relationships" id="258" r:id="R9687a71a00d84596"/>
    <p:sldId xmlns:r="http://schemas.openxmlformats.org/officeDocument/2006/relationships" id="259" r:id="R162302103da345fe"/>
    <p:sldId xmlns:r="http://schemas.openxmlformats.org/officeDocument/2006/relationships" id="260" r:id="Re5ae2c13834d4443"/>
    <p:sldId xmlns:r="http://schemas.openxmlformats.org/officeDocument/2006/relationships" id="261" r:id="R14a6dd1db7cb463d"/>
    <p:sldId xmlns:r="http://schemas.openxmlformats.org/officeDocument/2006/relationships" id="262" r:id="Rcfabc476d671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e5346a85746ef" /><Relationship Type="http://schemas.openxmlformats.org/officeDocument/2006/relationships/slide" Target="/ppt/slides/slide1.xml" Id="R163df6c502664a74" /><Relationship Type="http://schemas.openxmlformats.org/officeDocument/2006/relationships/slide" Target="/ppt/slides/slide2.xml" Id="Rb2eb5184bad146eb" /><Relationship Type="http://schemas.openxmlformats.org/officeDocument/2006/relationships/slide" Target="/ppt/slides/slide3.xml" Id="R9687a71a00d84596" /><Relationship Type="http://schemas.openxmlformats.org/officeDocument/2006/relationships/slide" Target="/ppt/slides/slide4.xml" Id="R162302103da345fe" /><Relationship Type="http://schemas.openxmlformats.org/officeDocument/2006/relationships/slide" Target="/ppt/slides/slide5.xml" Id="Re5ae2c13834d4443" /><Relationship Type="http://schemas.openxmlformats.org/officeDocument/2006/relationships/slide" Target="/ppt/slides/slide6.xml" Id="R14a6dd1db7cb463d" /><Relationship Type="http://schemas.openxmlformats.org/officeDocument/2006/relationships/slide" Target="/ppt/slides/slide7.xml" Id="Rcfabc476d671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ab1b9fa81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95a115bd448dd" /><Relationship Type="http://schemas.openxmlformats.org/officeDocument/2006/relationships/theme" Target="/ppt/slideMasters/theme/theme1.xml" Id="R0452924565bc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95a115bd4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55d3983574e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cc645227d40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0d700c6534c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ec9fe9c70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a6b97193647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500db2a484c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acb77f0714d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TØRDAL HOLDING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4 543 857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23 927 896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24 036 191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SANDEN TØRDAL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