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469cc9244145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d8cc5d27cf4d6a"/>
  </p:sldMasterIdLst>
  <p:sldIdLst>
    <p:sldId xmlns:r="http://schemas.openxmlformats.org/officeDocument/2006/relationships" id="256" r:id="Re90bb96fa56b40a5"/>
    <p:sldId xmlns:r="http://schemas.openxmlformats.org/officeDocument/2006/relationships" id="257" r:id="R52df523fa8f14af8"/>
    <p:sldId xmlns:r="http://schemas.openxmlformats.org/officeDocument/2006/relationships" id="258" r:id="R46316ffc687d47da"/>
    <p:sldId xmlns:r="http://schemas.openxmlformats.org/officeDocument/2006/relationships" id="259" r:id="R02c50c933d774d5d"/>
    <p:sldId xmlns:r="http://schemas.openxmlformats.org/officeDocument/2006/relationships" id="260" r:id="R64b1e6dc0aa14b80"/>
    <p:sldId xmlns:r="http://schemas.openxmlformats.org/officeDocument/2006/relationships" id="261" r:id="R339cdc6efbd34cd6"/>
    <p:sldId xmlns:r="http://schemas.openxmlformats.org/officeDocument/2006/relationships" id="262" r:id="R17845afad59c4d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d8cc5d27cf4d6a" /><Relationship Type="http://schemas.openxmlformats.org/officeDocument/2006/relationships/slide" Target="/ppt/slides/slide1.xml" Id="Re90bb96fa56b40a5" /><Relationship Type="http://schemas.openxmlformats.org/officeDocument/2006/relationships/slide" Target="/ppt/slides/slide2.xml" Id="R52df523fa8f14af8" /><Relationship Type="http://schemas.openxmlformats.org/officeDocument/2006/relationships/slide" Target="/ppt/slides/slide3.xml" Id="R46316ffc687d47da" /><Relationship Type="http://schemas.openxmlformats.org/officeDocument/2006/relationships/slide" Target="/ppt/slides/slide4.xml" Id="R02c50c933d774d5d" /><Relationship Type="http://schemas.openxmlformats.org/officeDocument/2006/relationships/slide" Target="/ppt/slides/slide5.xml" Id="R64b1e6dc0aa14b80" /><Relationship Type="http://schemas.openxmlformats.org/officeDocument/2006/relationships/slide" Target="/ppt/slides/slide6.xml" Id="R339cdc6efbd34cd6" /><Relationship Type="http://schemas.openxmlformats.org/officeDocument/2006/relationships/slide" Target="/ppt/slides/slide7.xml" Id="R17845afad59c4d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a5d980c52f4c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aa49ec0da46a6" /><Relationship Type="http://schemas.openxmlformats.org/officeDocument/2006/relationships/theme" Target="/ppt/slideMasters/theme/theme1.xml" Id="Raf91c6048fe84a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caa49ec0da46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5268e4aa540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6ade4895944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0ddd1b2fe44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123aa6ced48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6937254a348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df241940348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c543d6a7641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GODERSTAD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GODERSTAD HOLDING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−22 387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−22 387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−25 814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90 187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GODERSTAD NILS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Myraveien 139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4848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925 317 217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GODERSTAD HOLDING AS</a:t>
            </a:r>
          </a:p>
        </p:txBody>
      </p:sp>
    </p:spTree>
  </p:cSld>
  <p:clrMapOvr>
    <a:masterClrMapping xmlns:a="http://schemas.openxmlformats.org/drawingml/2006/main"/>
  </p:clrMapOvr>
</p:sld>
</file>