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3f30eff0649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84f8633b80407d"/>
  </p:sldMasterIdLst>
  <p:sldIdLst>
    <p:sldId xmlns:r="http://schemas.openxmlformats.org/officeDocument/2006/relationships" id="256" r:id="R1b093141cc9c4000"/>
    <p:sldId xmlns:r="http://schemas.openxmlformats.org/officeDocument/2006/relationships" id="257" r:id="Rf8ce9d4fd3d34fa8"/>
    <p:sldId xmlns:r="http://schemas.openxmlformats.org/officeDocument/2006/relationships" id="258" r:id="R51755b3ee2f042c2"/>
    <p:sldId xmlns:r="http://schemas.openxmlformats.org/officeDocument/2006/relationships" id="259" r:id="R1f551a6d11f64724"/>
    <p:sldId xmlns:r="http://schemas.openxmlformats.org/officeDocument/2006/relationships" id="260" r:id="R1dfa2677c3774fd4"/>
    <p:sldId xmlns:r="http://schemas.openxmlformats.org/officeDocument/2006/relationships" id="261" r:id="R7d0b6a73495143bd"/>
    <p:sldId xmlns:r="http://schemas.openxmlformats.org/officeDocument/2006/relationships" id="262" r:id="R7f166919f8fd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4f8633b80407d" /><Relationship Type="http://schemas.openxmlformats.org/officeDocument/2006/relationships/slide" Target="/ppt/slides/slide1.xml" Id="R1b093141cc9c4000" /><Relationship Type="http://schemas.openxmlformats.org/officeDocument/2006/relationships/slide" Target="/ppt/slides/slide2.xml" Id="Rf8ce9d4fd3d34fa8" /><Relationship Type="http://schemas.openxmlformats.org/officeDocument/2006/relationships/slide" Target="/ppt/slides/slide3.xml" Id="R51755b3ee2f042c2" /><Relationship Type="http://schemas.openxmlformats.org/officeDocument/2006/relationships/slide" Target="/ppt/slides/slide4.xml" Id="R1f551a6d11f64724" /><Relationship Type="http://schemas.openxmlformats.org/officeDocument/2006/relationships/slide" Target="/ppt/slides/slide5.xml" Id="R1dfa2677c3774fd4" /><Relationship Type="http://schemas.openxmlformats.org/officeDocument/2006/relationships/slide" Target="/ppt/slides/slide6.xml" Id="R7d0b6a73495143bd" /><Relationship Type="http://schemas.openxmlformats.org/officeDocument/2006/relationships/slide" Target="/ppt/slides/slide7.xml" Id="R7f166919f8fd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0a81f694a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8d1433e6944f5" /><Relationship Type="http://schemas.openxmlformats.org/officeDocument/2006/relationships/theme" Target="/ppt/slideMasters/theme/theme1.xml" Id="Rd6970f7dad6a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8d1433e69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a1d627eb8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9f6b3452e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ab7df9f8a46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e0bcc42fe41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7c72e403f40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3186ec88643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1a3eb0cd0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