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cbd8e5336445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e1688742b84c56"/>
  </p:sldMasterIdLst>
  <p:sldIdLst>
    <p:sldId xmlns:r="http://schemas.openxmlformats.org/officeDocument/2006/relationships" id="256" r:id="Raa5e698a20534685"/>
    <p:sldId xmlns:r="http://schemas.openxmlformats.org/officeDocument/2006/relationships" id="257" r:id="Ra3aeb3ca41974794"/>
    <p:sldId xmlns:r="http://schemas.openxmlformats.org/officeDocument/2006/relationships" id="258" r:id="Raf1e4ca359974aac"/>
    <p:sldId xmlns:r="http://schemas.openxmlformats.org/officeDocument/2006/relationships" id="259" r:id="Rb63062c7d0474a66"/>
    <p:sldId xmlns:r="http://schemas.openxmlformats.org/officeDocument/2006/relationships" id="260" r:id="Rb0797ec5cd114ce2"/>
    <p:sldId xmlns:r="http://schemas.openxmlformats.org/officeDocument/2006/relationships" id="261" r:id="R213e0945583243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1688742b84c56" /><Relationship Type="http://schemas.openxmlformats.org/officeDocument/2006/relationships/slide" Target="/ppt/slides/slide1.xml" Id="Raa5e698a20534685" /><Relationship Type="http://schemas.openxmlformats.org/officeDocument/2006/relationships/slide" Target="/ppt/slides/slide2.xml" Id="Ra3aeb3ca41974794" /><Relationship Type="http://schemas.openxmlformats.org/officeDocument/2006/relationships/slide" Target="/ppt/slides/slide3.xml" Id="Raf1e4ca359974aac" /><Relationship Type="http://schemas.openxmlformats.org/officeDocument/2006/relationships/slide" Target="/ppt/slides/slide4.xml" Id="Rb63062c7d0474a66" /><Relationship Type="http://schemas.openxmlformats.org/officeDocument/2006/relationships/slide" Target="/ppt/slides/slide5.xml" Id="Rb0797ec5cd114ce2" /><Relationship Type="http://schemas.openxmlformats.org/officeDocument/2006/relationships/slide" Target="/ppt/slides/slide6.xml" Id="R213e0945583243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98dcb0b1eb4b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0427ef1c34294" /><Relationship Type="http://schemas.openxmlformats.org/officeDocument/2006/relationships/theme" Target="/ppt/slideMasters/theme/theme1.xml" Id="R796431278fbf4d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b0427ef1c342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63ac0b04c4a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77339b46a4c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b873f23654c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244196dc44a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4f6d40a6742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08883e66b43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