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62055589d4a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35890597984821"/>
  </p:sldMasterIdLst>
  <p:sldIdLst>
    <p:sldId xmlns:r="http://schemas.openxmlformats.org/officeDocument/2006/relationships" id="256" r:id="R4454943fa3374228"/>
    <p:sldId xmlns:r="http://schemas.openxmlformats.org/officeDocument/2006/relationships" id="257" r:id="R90ed8ab81b3645b5"/>
    <p:sldId xmlns:r="http://schemas.openxmlformats.org/officeDocument/2006/relationships" id="258" r:id="R17b17c36f054468c"/>
    <p:sldId xmlns:r="http://schemas.openxmlformats.org/officeDocument/2006/relationships" id="259" r:id="Rc246d99c12e74783"/>
    <p:sldId xmlns:r="http://schemas.openxmlformats.org/officeDocument/2006/relationships" id="260" r:id="R4a4264b07c6242c9"/>
    <p:sldId xmlns:r="http://schemas.openxmlformats.org/officeDocument/2006/relationships" id="261" r:id="Re743d1314b524e5d"/>
    <p:sldId xmlns:r="http://schemas.openxmlformats.org/officeDocument/2006/relationships" id="262" r:id="R5fe7733235fa4e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5890597984821" /><Relationship Type="http://schemas.openxmlformats.org/officeDocument/2006/relationships/slide" Target="/ppt/slides/slide1.xml" Id="R4454943fa3374228" /><Relationship Type="http://schemas.openxmlformats.org/officeDocument/2006/relationships/slide" Target="/ppt/slides/slide2.xml" Id="R90ed8ab81b3645b5" /><Relationship Type="http://schemas.openxmlformats.org/officeDocument/2006/relationships/slide" Target="/ppt/slides/slide3.xml" Id="R17b17c36f054468c" /><Relationship Type="http://schemas.openxmlformats.org/officeDocument/2006/relationships/slide" Target="/ppt/slides/slide4.xml" Id="Rc246d99c12e74783" /><Relationship Type="http://schemas.openxmlformats.org/officeDocument/2006/relationships/slide" Target="/ppt/slides/slide5.xml" Id="R4a4264b07c6242c9" /><Relationship Type="http://schemas.openxmlformats.org/officeDocument/2006/relationships/slide" Target="/ppt/slides/slide6.xml" Id="Re743d1314b524e5d" /><Relationship Type="http://schemas.openxmlformats.org/officeDocument/2006/relationships/slide" Target="/ppt/slides/slide7.xml" Id="R5fe7733235fa4e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4d5bcb71a43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eef5c28d54f19" /><Relationship Type="http://schemas.openxmlformats.org/officeDocument/2006/relationships/theme" Target="/ppt/slideMasters/theme/theme1.xml" Id="R1f680149e36a4d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eef5c28d54f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0f71c138d4a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e025b5b3c40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bdbffb7e540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d33e8865e43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fdce6fed944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64b06d03e4d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f4ca619484c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HAUGOMVEGEN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HAUGOMVEGEN 5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1 139 605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7 426 204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8 282 372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 RUNE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925 296 449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HAUGOMVEGEN 5 AS</a:t>
            </a:r>
          </a:p>
        </p:txBody>
      </p:sp>
    </p:spTree>
  </p:cSld>
  <p:clrMapOvr>
    <a:masterClrMapping xmlns:a="http://schemas.openxmlformats.org/drawingml/2006/main"/>
  </p:clrMapOvr>
</p:sld>
</file>