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a3c29d832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ae517c8744c7b"/>
  </p:sldMasterIdLst>
  <p:sldIdLst>
    <p:sldId xmlns:r="http://schemas.openxmlformats.org/officeDocument/2006/relationships" id="256" r:id="R03c3628caca14f2d"/>
    <p:sldId xmlns:r="http://schemas.openxmlformats.org/officeDocument/2006/relationships" id="257" r:id="R1c55ea6615864315"/>
    <p:sldId xmlns:r="http://schemas.openxmlformats.org/officeDocument/2006/relationships" id="258" r:id="Re24b0a3dcd3d4157"/>
    <p:sldId xmlns:r="http://schemas.openxmlformats.org/officeDocument/2006/relationships" id="259" r:id="R99cfb5fed6374723"/>
    <p:sldId xmlns:r="http://schemas.openxmlformats.org/officeDocument/2006/relationships" id="260" r:id="R8b20255a919d4bae"/>
    <p:sldId xmlns:r="http://schemas.openxmlformats.org/officeDocument/2006/relationships" id="261" r:id="Rebba1b4848a94449"/>
    <p:sldId xmlns:r="http://schemas.openxmlformats.org/officeDocument/2006/relationships" id="262" r:id="Rc2ca0ce6a50f46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ae517c8744c7b" /><Relationship Type="http://schemas.openxmlformats.org/officeDocument/2006/relationships/slide" Target="/ppt/slides/slide1.xml" Id="R03c3628caca14f2d" /><Relationship Type="http://schemas.openxmlformats.org/officeDocument/2006/relationships/slide" Target="/ppt/slides/slide2.xml" Id="R1c55ea6615864315" /><Relationship Type="http://schemas.openxmlformats.org/officeDocument/2006/relationships/slide" Target="/ppt/slides/slide3.xml" Id="Re24b0a3dcd3d4157" /><Relationship Type="http://schemas.openxmlformats.org/officeDocument/2006/relationships/slide" Target="/ppt/slides/slide4.xml" Id="R99cfb5fed6374723" /><Relationship Type="http://schemas.openxmlformats.org/officeDocument/2006/relationships/slide" Target="/ppt/slides/slide5.xml" Id="R8b20255a919d4bae" /><Relationship Type="http://schemas.openxmlformats.org/officeDocument/2006/relationships/slide" Target="/ppt/slides/slide6.xml" Id="Rebba1b4848a94449" /><Relationship Type="http://schemas.openxmlformats.org/officeDocument/2006/relationships/slide" Target="/ppt/slides/slide7.xml" Id="Rc2ca0ce6a50f46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a430205fa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aead1ef44831" /><Relationship Type="http://schemas.openxmlformats.org/officeDocument/2006/relationships/theme" Target="/ppt/slideMasters/theme/theme1.xml" Id="R4f479b18b107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5aead1ef4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132b2def4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ebd35546f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91b00e42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2e9adb003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a33ea7af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b06c31189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1f0ab6fa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