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b6a5a028054e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023090964b42a0"/>
  </p:sldMasterIdLst>
  <p:sldIdLst>
    <p:sldId xmlns:r="http://schemas.openxmlformats.org/officeDocument/2006/relationships" id="256" r:id="Rdbbada7f81f04ed7"/>
    <p:sldId xmlns:r="http://schemas.openxmlformats.org/officeDocument/2006/relationships" id="257" r:id="Ref1d67ccffb34ba5"/>
    <p:sldId xmlns:r="http://schemas.openxmlformats.org/officeDocument/2006/relationships" id="258" r:id="R71617740f8904d35"/>
    <p:sldId xmlns:r="http://schemas.openxmlformats.org/officeDocument/2006/relationships" id="259" r:id="Rf5a471cd1c1641c6"/>
    <p:sldId xmlns:r="http://schemas.openxmlformats.org/officeDocument/2006/relationships" id="260" r:id="R5d74b64d921f439e"/>
    <p:sldId xmlns:r="http://schemas.openxmlformats.org/officeDocument/2006/relationships" id="261" r:id="R8b166ec5163644bc"/>
    <p:sldId xmlns:r="http://schemas.openxmlformats.org/officeDocument/2006/relationships" id="262" r:id="Rdae9f834ac9941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023090964b42a0" /><Relationship Type="http://schemas.openxmlformats.org/officeDocument/2006/relationships/slide" Target="/ppt/slides/slide1.xml" Id="Rdbbada7f81f04ed7" /><Relationship Type="http://schemas.openxmlformats.org/officeDocument/2006/relationships/slide" Target="/ppt/slides/slide2.xml" Id="Ref1d67ccffb34ba5" /><Relationship Type="http://schemas.openxmlformats.org/officeDocument/2006/relationships/slide" Target="/ppt/slides/slide3.xml" Id="R71617740f8904d35" /><Relationship Type="http://schemas.openxmlformats.org/officeDocument/2006/relationships/slide" Target="/ppt/slides/slide4.xml" Id="Rf5a471cd1c1641c6" /><Relationship Type="http://schemas.openxmlformats.org/officeDocument/2006/relationships/slide" Target="/ppt/slides/slide5.xml" Id="R5d74b64d921f439e" /><Relationship Type="http://schemas.openxmlformats.org/officeDocument/2006/relationships/slide" Target="/ppt/slides/slide6.xml" Id="R8b166ec5163644bc" /><Relationship Type="http://schemas.openxmlformats.org/officeDocument/2006/relationships/slide" Target="/ppt/slides/slide7.xml" Id="Rdae9f834ac9941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ccaa87c5c549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4aac1c83f44d99" /><Relationship Type="http://schemas.openxmlformats.org/officeDocument/2006/relationships/theme" Target="/ppt/slideMasters/theme/theme1.xml" Id="R8dfb5b3810bc43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4aac1c83f44d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54dc07684b49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ae4e1e6ce49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daf8d833694b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6180507d5840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9655ebbf154b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ccad393e8045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51e891edfa4e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ESKELAND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ESKELAND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ESKELAND INVESTERING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ESKELAND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ESKELAND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ESKELAND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−10 027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801 801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638 680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1 145 782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ESKELAND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ESKELAND ØRJAN FUGLESTAD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ESKELAND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Skårlandsveien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4337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925 255 106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ESKELAND INVESTERING AS</a:t>
            </a:r>
          </a:p>
        </p:txBody>
      </p:sp>
    </p:spTree>
  </p:cSld>
  <p:clrMapOvr>
    <a:masterClrMapping xmlns:a="http://schemas.openxmlformats.org/drawingml/2006/main"/>
  </p:clrMapOvr>
</p:sld>
</file>