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a68b0c3ba540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f324ade10543b7"/>
  </p:sldMasterIdLst>
  <p:sldIdLst>
    <p:sldId xmlns:r="http://schemas.openxmlformats.org/officeDocument/2006/relationships" id="256" r:id="R5ce5790333ce43fc"/>
    <p:sldId xmlns:r="http://schemas.openxmlformats.org/officeDocument/2006/relationships" id="257" r:id="R84a4437749414c97"/>
    <p:sldId xmlns:r="http://schemas.openxmlformats.org/officeDocument/2006/relationships" id="258" r:id="Rd1ba9ebf4ee1447c"/>
    <p:sldId xmlns:r="http://schemas.openxmlformats.org/officeDocument/2006/relationships" id="259" r:id="R9ce2ed1dd454445b"/>
    <p:sldId xmlns:r="http://schemas.openxmlformats.org/officeDocument/2006/relationships" id="260" r:id="Ra31e03cad674453d"/>
    <p:sldId xmlns:r="http://schemas.openxmlformats.org/officeDocument/2006/relationships" id="261" r:id="Raa56b795c8174c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f324ade10543b7" /><Relationship Type="http://schemas.openxmlformats.org/officeDocument/2006/relationships/slide" Target="/ppt/slides/slide1.xml" Id="R5ce5790333ce43fc" /><Relationship Type="http://schemas.openxmlformats.org/officeDocument/2006/relationships/slide" Target="/ppt/slides/slide2.xml" Id="R84a4437749414c97" /><Relationship Type="http://schemas.openxmlformats.org/officeDocument/2006/relationships/slide" Target="/ppt/slides/slide3.xml" Id="Rd1ba9ebf4ee1447c" /><Relationship Type="http://schemas.openxmlformats.org/officeDocument/2006/relationships/slide" Target="/ppt/slides/slide4.xml" Id="R9ce2ed1dd454445b" /><Relationship Type="http://schemas.openxmlformats.org/officeDocument/2006/relationships/slide" Target="/ppt/slides/slide5.xml" Id="Ra31e03cad674453d" /><Relationship Type="http://schemas.openxmlformats.org/officeDocument/2006/relationships/slide" Target="/ppt/slides/slide6.xml" Id="Raa56b795c8174c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43613ea7fe40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7ffb0a9dd4223" /><Relationship Type="http://schemas.openxmlformats.org/officeDocument/2006/relationships/theme" Target="/ppt/slideMasters/theme/theme1.xml" Id="R5738087baa2c47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a7ffb0a9dd42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408dd6b034e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bff9dda414c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211f490b849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88b038ca94a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0ed239f3e4b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8bc9978c445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SPAREBANKSTIFTELSEN 68 GRADER NORD OFOTEN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OFOTEN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SPAREBANKSTIFTELSEN 68 GRADER NORD OFOTEN ble etablert [år] og holder til i Bogen I Ofoten.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OFOTEN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OFOTEN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OFOTEN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−1 084 997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7 705 279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109 449 926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112 152 139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OFOTEN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8533 Bogen I Ofoten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www.ofotstiftelsen.no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925 237 671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OFOTEN</a:t>
            </a:r>
          </a:p>
        </p:txBody>
      </p:sp>
    </p:spTree>
  </p:cSld>
  <p:clrMapOvr>
    <a:masterClrMapping xmlns:a="http://schemas.openxmlformats.org/drawingml/2006/main"/>
  </p:clrMapOvr>
</p:sld>
</file>