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fed648ed1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3308fef5b741b6"/>
  </p:sldMasterIdLst>
  <p:sldIdLst>
    <p:sldId xmlns:r="http://schemas.openxmlformats.org/officeDocument/2006/relationships" id="256" r:id="R0d807f7dc5364850"/>
    <p:sldId xmlns:r="http://schemas.openxmlformats.org/officeDocument/2006/relationships" id="257" r:id="R1ff7939ab963428f"/>
    <p:sldId xmlns:r="http://schemas.openxmlformats.org/officeDocument/2006/relationships" id="258" r:id="Ra9e90267628d4296"/>
    <p:sldId xmlns:r="http://schemas.openxmlformats.org/officeDocument/2006/relationships" id="259" r:id="Rc7a50285eec04b41"/>
    <p:sldId xmlns:r="http://schemas.openxmlformats.org/officeDocument/2006/relationships" id="260" r:id="R0e98ddcee010412b"/>
    <p:sldId xmlns:r="http://schemas.openxmlformats.org/officeDocument/2006/relationships" id="261" r:id="R5f01fe4169f943ce"/>
    <p:sldId xmlns:r="http://schemas.openxmlformats.org/officeDocument/2006/relationships" id="262" r:id="R5bee1707aad943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308fef5b741b6" /><Relationship Type="http://schemas.openxmlformats.org/officeDocument/2006/relationships/slide" Target="/ppt/slides/slide1.xml" Id="R0d807f7dc5364850" /><Relationship Type="http://schemas.openxmlformats.org/officeDocument/2006/relationships/slide" Target="/ppt/slides/slide2.xml" Id="R1ff7939ab963428f" /><Relationship Type="http://schemas.openxmlformats.org/officeDocument/2006/relationships/slide" Target="/ppt/slides/slide3.xml" Id="Ra9e90267628d4296" /><Relationship Type="http://schemas.openxmlformats.org/officeDocument/2006/relationships/slide" Target="/ppt/slides/slide4.xml" Id="Rc7a50285eec04b41" /><Relationship Type="http://schemas.openxmlformats.org/officeDocument/2006/relationships/slide" Target="/ppt/slides/slide5.xml" Id="R0e98ddcee010412b" /><Relationship Type="http://schemas.openxmlformats.org/officeDocument/2006/relationships/slide" Target="/ppt/slides/slide6.xml" Id="R5f01fe4169f943ce" /><Relationship Type="http://schemas.openxmlformats.org/officeDocument/2006/relationships/slide" Target="/ppt/slides/slide7.xml" Id="R5bee1707aad943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78e23f24a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b53ea89064a19" /><Relationship Type="http://schemas.openxmlformats.org/officeDocument/2006/relationships/theme" Target="/ppt/slideMasters/theme/theme1.xml" Id="R298f87e5323e43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eb53ea8906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a44457f9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2912603549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ecf1abb91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dadc379de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83e3edd674c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9a36f38b5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9400a508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GAGA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GAGA TRADING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1 787 064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5 327 656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FLØLO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Flølo, Bolsethvegen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925 223 409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