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74789388108427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95dbfc384c4b6c"/>
  </p:sldMasterIdLst>
  <p:sldIdLst>
    <p:sldId xmlns:r="http://schemas.openxmlformats.org/officeDocument/2006/relationships" id="256" r:id="R1a94b0d3f50f40e3"/>
    <p:sldId xmlns:r="http://schemas.openxmlformats.org/officeDocument/2006/relationships" id="257" r:id="R063a14365a404421"/>
    <p:sldId xmlns:r="http://schemas.openxmlformats.org/officeDocument/2006/relationships" id="258" r:id="Rbfba3098df5d473b"/>
    <p:sldId xmlns:r="http://schemas.openxmlformats.org/officeDocument/2006/relationships" id="259" r:id="R6913fd340f6e4bf1"/>
    <p:sldId xmlns:r="http://schemas.openxmlformats.org/officeDocument/2006/relationships" id="260" r:id="R5b7bba8fb07a47cf"/>
    <p:sldId xmlns:r="http://schemas.openxmlformats.org/officeDocument/2006/relationships" id="261" r:id="Rf17760fc6beb4375"/>
    <p:sldId xmlns:r="http://schemas.openxmlformats.org/officeDocument/2006/relationships" id="262" r:id="R2dfe7eac66fd4b3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95dbfc384c4b6c" /><Relationship Type="http://schemas.openxmlformats.org/officeDocument/2006/relationships/slide" Target="/ppt/slides/slide1.xml" Id="R1a94b0d3f50f40e3" /><Relationship Type="http://schemas.openxmlformats.org/officeDocument/2006/relationships/slide" Target="/ppt/slides/slide2.xml" Id="R063a14365a404421" /><Relationship Type="http://schemas.openxmlformats.org/officeDocument/2006/relationships/slide" Target="/ppt/slides/slide3.xml" Id="Rbfba3098df5d473b" /><Relationship Type="http://schemas.openxmlformats.org/officeDocument/2006/relationships/slide" Target="/ppt/slides/slide4.xml" Id="R6913fd340f6e4bf1" /><Relationship Type="http://schemas.openxmlformats.org/officeDocument/2006/relationships/slide" Target="/ppt/slides/slide5.xml" Id="R5b7bba8fb07a47cf" /><Relationship Type="http://schemas.openxmlformats.org/officeDocument/2006/relationships/slide" Target="/ppt/slides/slide6.xml" Id="Rf17760fc6beb4375" /><Relationship Type="http://schemas.openxmlformats.org/officeDocument/2006/relationships/slide" Target="/ppt/slides/slide7.xml" Id="R2dfe7eac66fd4b3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aa39fd74aa442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c934bae38c41b0" /><Relationship Type="http://schemas.openxmlformats.org/officeDocument/2006/relationships/theme" Target="/ppt/slideMasters/theme/theme1.xml" Id="R2edfe300888c48f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3c934bae38c41b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1562b70b0541e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3f760a657e468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0e63cddbc34e6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e8abb27a4646e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79c2578bb040a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0314d146424e7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79ef70a5644ed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SJØMAT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SJØMAT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SJØMAT AS ble etablert [år] og holder til i Stranda.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SJØMAT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SJØMAT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SJØMAT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−1 656 742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76 480 595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592 075 716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736 997 953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SJØMAT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 GRØNDAHL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SVEMORKA HOLDING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SJØMAT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Svemorka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6200 Stranda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925 216 607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SJØMAT AS</a:t>
            </a:r>
          </a:p>
        </p:txBody>
      </p:sp>
    </p:spTree>
  </p:cSld>
  <p:clrMapOvr>
    <a:masterClrMapping xmlns:a="http://schemas.openxmlformats.org/drawingml/2006/main"/>
  </p:clrMapOvr>
</p:sld>
</file>