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db4e8793e045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c07b320f75451e"/>
  </p:sldMasterIdLst>
  <p:sldIdLst>
    <p:sldId xmlns:r="http://schemas.openxmlformats.org/officeDocument/2006/relationships" id="256" r:id="Re470c54a7f404e01"/>
    <p:sldId xmlns:r="http://schemas.openxmlformats.org/officeDocument/2006/relationships" id="257" r:id="Re4443b2fd2374494"/>
    <p:sldId xmlns:r="http://schemas.openxmlformats.org/officeDocument/2006/relationships" id="258" r:id="R3c25f86c96a24976"/>
    <p:sldId xmlns:r="http://schemas.openxmlformats.org/officeDocument/2006/relationships" id="259" r:id="R476f97d7636744ca"/>
    <p:sldId xmlns:r="http://schemas.openxmlformats.org/officeDocument/2006/relationships" id="260" r:id="R7fc85382e9df42f1"/>
    <p:sldId xmlns:r="http://schemas.openxmlformats.org/officeDocument/2006/relationships" id="261" r:id="R940e2f89c73940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c07b320f75451e" /><Relationship Type="http://schemas.openxmlformats.org/officeDocument/2006/relationships/slide" Target="/ppt/slides/slide1.xml" Id="Re470c54a7f404e01" /><Relationship Type="http://schemas.openxmlformats.org/officeDocument/2006/relationships/slide" Target="/ppt/slides/slide2.xml" Id="Re4443b2fd2374494" /><Relationship Type="http://schemas.openxmlformats.org/officeDocument/2006/relationships/slide" Target="/ppt/slides/slide3.xml" Id="R3c25f86c96a24976" /><Relationship Type="http://schemas.openxmlformats.org/officeDocument/2006/relationships/slide" Target="/ppt/slides/slide4.xml" Id="R476f97d7636744ca" /><Relationship Type="http://schemas.openxmlformats.org/officeDocument/2006/relationships/slide" Target="/ppt/slides/slide5.xml" Id="R7fc85382e9df42f1" /><Relationship Type="http://schemas.openxmlformats.org/officeDocument/2006/relationships/slide" Target="/ppt/slides/slide6.xml" Id="R940e2f89c73940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12d315d28343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cd3e4c2bac4b77" /><Relationship Type="http://schemas.openxmlformats.org/officeDocument/2006/relationships/theme" Target="/ppt/slideMasters/theme/theme1.xml" Id="Rcf81322d2cc146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cd3e4c2bac4b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5fd42e08294a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065bd56c684b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e1475aafb45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60191823443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f07acef82a42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0555289414b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SJØMAT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SJØMAT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SJØMAT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SJØMAT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SJØMAT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SJØMAT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Svemorka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6200 Stranda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925 216 607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SJØMAT AS</a:t>
            </a:r>
          </a:p>
        </p:txBody>
      </p:sp>
    </p:spTree>
  </p:cSld>
  <p:clrMapOvr>
    <a:masterClrMapping xmlns:a="http://schemas.openxmlformats.org/drawingml/2006/main"/>
  </p:clrMapOvr>
</p:sld>
</file>