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e9b1c841ec45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6f95e38a884a16"/>
  </p:sldMasterIdLst>
  <p:sldIdLst>
    <p:sldId xmlns:r="http://schemas.openxmlformats.org/officeDocument/2006/relationships" id="256" r:id="Rd8e2cb2702194e92"/>
    <p:sldId xmlns:r="http://schemas.openxmlformats.org/officeDocument/2006/relationships" id="257" r:id="Ra290d566fba040a8"/>
    <p:sldId xmlns:r="http://schemas.openxmlformats.org/officeDocument/2006/relationships" id="258" r:id="R3a1ba911650b4b94"/>
    <p:sldId xmlns:r="http://schemas.openxmlformats.org/officeDocument/2006/relationships" id="259" r:id="Reb09ecf73ef44fb4"/>
    <p:sldId xmlns:r="http://schemas.openxmlformats.org/officeDocument/2006/relationships" id="260" r:id="Ra3aa5c4d3b31463b"/>
    <p:sldId xmlns:r="http://schemas.openxmlformats.org/officeDocument/2006/relationships" id="261" r:id="R6e912ed0ecaf42b7"/>
    <p:sldId xmlns:r="http://schemas.openxmlformats.org/officeDocument/2006/relationships" id="262" r:id="R60dec7111dd24c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6f95e38a884a16" /><Relationship Type="http://schemas.openxmlformats.org/officeDocument/2006/relationships/slide" Target="/ppt/slides/slide1.xml" Id="Rd8e2cb2702194e92" /><Relationship Type="http://schemas.openxmlformats.org/officeDocument/2006/relationships/slide" Target="/ppt/slides/slide2.xml" Id="Ra290d566fba040a8" /><Relationship Type="http://schemas.openxmlformats.org/officeDocument/2006/relationships/slide" Target="/ppt/slides/slide3.xml" Id="R3a1ba911650b4b94" /><Relationship Type="http://schemas.openxmlformats.org/officeDocument/2006/relationships/slide" Target="/ppt/slides/slide4.xml" Id="Reb09ecf73ef44fb4" /><Relationship Type="http://schemas.openxmlformats.org/officeDocument/2006/relationships/slide" Target="/ppt/slides/slide5.xml" Id="Ra3aa5c4d3b31463b" /><Relationship Type="http://schemas.openxmlformats.org/officeDocument/2006/relationships/slide" Target="/ppt/slides/slide6.xml" Id="R6e912ed0ecaf42b7" /><Relationship Type="http://schemas.openxmlformats.org/officeDocument/2006/relationships/slide" Target="/ppt/slides/slide7.xml" Id="R60dec7111dd24c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1c6f1febb74c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1487e8aee4665" /><Relationship Type="http://schemas.openxmlformats.org/officeDocument/2006/relationships/theme" Target="/ppt/slideMasters/theme/theme1.xml" Id="R4b8753821ee440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01487e8aee46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4ba44c905143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ceef518774e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cf1091d104e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ba9fa8b3b4b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4efc7eb96d46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3cb64d52db4b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2d92b9f67b44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L.RONGVED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L.RONGVED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399 421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797 238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797 238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RONGVED LEONARD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Leonard Rongved, Kolstien 90B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5097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925 164 321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