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54e59465c45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764265a084f16"/>
  </p:sldMasterIdLst>
  <p:sldIdLst>
    <p:sldId xmlns:r="http://schemas.openxmlformats.org/officeDocument/2006/relationships" id="256" r:id="Rb7bb5654d539439e"/>
    <p:sldId xmlns:r="http://schemas.openxmlformats.org/officeDocument/2006/relationships" id="257" r:id="R71ffeebb11b2450e"/>
    <p:sldId xmlns:r="http://schemas.openxmlformats.org/officeDocument/2006/relationships" id="258" r:id="R4788e07a80ac400c"/>
    <p:sldId xmlns:r="http://schemas.openxmlformats.org/officeDocument/2006/relationships" id="259" r:id="R471b244ee0dc49b6"/>
    <p:sldId xmlns:r="http://schemas.openxmlformats.org/officeDocument/2006/relationships" id="260" r:id="R4fe93844319348a8"/>
    <p:sldId xmlns:r="http://schemas.openxmlformats.org/officeDocument/2006/relationships" id="261" r:id="Rddfb3b825e6847e2"/>
    <p:sldId xmlns:r="http://schemas.openxmlformats.org/officeDocument/2006/relationships" id="262" r:id="Rf78e6f69870d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764265a084f16" /><Relationship Type="http://schemas.openxmlformats.org/officeDocument/2006/relationships/slide" Target="/ppt/slides/slide1.xml" Id="Rb7bb5654d539439e" /><Relationship Type="http://schemas.openxmlformats.org/officeDocument/2006/relationships/slide" Target="/ppt/slides/slide2.xml" Id="R71ffeebb11b2450e" /><Relationship Type="http://schemas.openxmlformats.org/officeDocument/2006/relationships/slide" Target="/ppt/slides/slide3.xml" Id="R4788e07a80ac400c" /><Relationship Type="http://schemas.openxmlformats.org/officeDocument/2006/relationships/slide" Target="/ppt/slides/slide4.xml" Id="R471b244ee0dc49b6" /><Relationship Type="http://schemas.openxmlformats.org/officeDocument/2006/relationships/slide" Target="/ppt/slides/slide5.xml" Id="R4fe93844319348a8" /><Relationship Type="http://schemas.openxmlformats.org/officeDocument/2006/relationships/slide" Target="/ppt/slides/slide6.xml" Id="Rddfb3b825e6847e2" /><Relationship Type="http://schemas.openxmlformats.org/officeDocument/2006/relationships/slide" Target="/ppt/slides/slide7.xml" Id="Rf78e6f69870d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72ef222e6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23442f0cd4894" /><Relationship Type="http://schemas.openxmlformats.org/officeDocument/2006/relationships/theme" Target="/ppt/slideMasters/theme/theme1.xml" Id="Rab7841bcb3e7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623442f0cd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64c72714c4c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aaa7c1314c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97cca507243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67214c4a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fafd877c6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d6045c72140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9af9652284c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GJENGSTØ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GJENGSTØ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GJENGSTØ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GJENGSTØ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GJENGSTØ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GJENGSTØ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1 077 247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1 500 978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1 500 978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GJENGSTØ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GJENGSTØ HAAVARD GAASEMYR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GJENGSTØ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Haavard Gaasemyr Gjengstø, Ibsens gate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925 146 307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GJENGSTØ HOLDING AS</a:t>
            </a:r>
          </a:p>
        </p:txBody>
      </p:sp>
    </p:spTree>
  </p:cSld>
  <p:clrMapOvr>
    <a:masterClrMapping xmlns:a="http://schemas.openxmlformats.org/drawingml/2006/main"/>
  </p:clrMapOvr>
</p:sld>
</file>