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692233eee46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d590fa9914b03"/>
  </p:sldMasterIdLst>
  <p:sldIdLst>
    <p:sldId xmlns:r="http://schemas.openxmlformats.org/officeDocument/2006/relationships" id="256" r:id="Ref2a9f5d6e9640be"/>
    <p:sldId xmlns:r="http://schemas.openxmlformats.org/officeDocument/2006/relationships" id="257" r:id="R1652efcf5dd04643"/>
    <p:sldId xmlns:r="http://schemas.openxmlformats.org/officeDocument/2006/relationships" id="258" r:id="Rfd14446ef7814bd0"/>
    <p:sldId xmlns:r="http://schemas.openxmlformats.org/officeDocument/2006/relationships" id="259" r:id="Rcf60ac42b9934430"/>
    <p:sldId xmlns:r="http://schemas.openxmlformats.org/officeDocument/2006/relationships" id="260" r:id="R632c05f865d543d1"/>
    <p:sldId xmlns:r="http://schemas.openxmlformats.org/officeDocument/2006/relationships" id="261" r:id="Rbd7c83827eaf4da0"/>
    <p:sldId xmlns:r="http://schemas.openxmlformats.org/officeDocument/2006/relationships" id="262" r:id="R6a4b9dce8b1a43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d590fa9914b03" /><Relationship Type="http://schemas.openxmlformats.org/officeDocument/2006/relationships/slide" Target="/ppt/slides/slide1.xml" Id="Ref2a9f5d6e9640be" /><Relationship Type="http://schemas.openxmlformats.org/officeDocument/2006/relationships/slide" Target="/ppt/slides/slide2.xml" Id="R1652efcf5dd04643" /><Relationship Type="http://schemas.openxmlformats.org/officeDocument/2006/relationships/slide" Target="/ppt/slides/slide3.xml" Id="Rfd14446ef7814bd0" /><Relationship Type="http://schemas.openxmlformats.org/officeDocument/2006/relationships/slide" Target="/ppt/slides/slide4.xml" Id="Rcf60ac42b9934430" /><Relationship Type="http://schemas.openxmlformats.org/officeDocument/2006/relationships/slide" Target="/ppt/slides/slide5.xml" Id="R632c05f865d543d1" /><Relationship Type="http://schemas.openxmlformats.org/officeDocument/2006/relationships/slide" Target="/ppt/slides/slide6.xml" Id="Rbd7c83827eaf4da0" /><Relationship Type="http://schemas.openxmlformats.org/officeDocument/2006/relationships/slide" Target="/ppt/slides/slide7.xml" Id="R6a4b9dce8b1a43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58657360a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bfaf4a3a14df1" /><Relationship Type="http://schemas.openxmlformats.org/officeDocument/2006/relationships/theme" Target="/ppt/slideMasters/theme/theme1.xml" Id="Ra4203c31e22244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cbfaf4a3a14d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2efc5d7e94f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a3f120991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5ce7405494b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5c1d5d5b24f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d644dd61b47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e383aa23142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12add75e8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