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88bdf3112542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c30eff26aa4dd4"/>
  </p:sldMasterIdLst>
  <p:sldIdLst>
    <p:sldId xmlns:r="http://schemas.openxmlformats.org/officeDocument/2006/relationships" id="256" r:id="R397dcfb9804b4a64"/>
    <p:sldId xmlns:r="http://schemas.openxmlformats.org/officeDocument/2006/relationships" id="257" r:id="R9cb87c573cd24193"/>
    <p:sldId xmlns:r="http://schemas.openxmlformats.org/officeDocument/2006/relationships" id="258" r:id="R267100728d3d452d"/>
    <p:sldId xmlns:r="http://schemas.openxmlformats.org/officeDocument/2006/relationships" id="259" r:id="R56f9125a6ed9460d"/>
    <p:sldId xmlns:r="http://schemas.openxmlformats.org/officeDocument/2006/relationships" id="260" r:id="Red5cbcbb6d394173"/>
    <p:sldId xmlns:r="http://schemas.openxmlformats.org/officeDocument/2006/relationships" id="261" r:id="R8841cc3db5a841e7"/>
    <p:sldId xmlns:r="http://schemas.openxmlformats.org/officeDocument/2006/relationships" id="262" r:id="R0a0fa8041f2447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c30eff26aa4dd4" /><Relationship Type="http://schemas.openxmlformats.org/officeDocument/2006/relationships/slide" Target="/ppt/slides/slide1.xml" Id="R397dcfb9804b4a64" /><Relationship Type="http://schemas.openxmlformats.org/officeDocument/2006/relationships/slide" Target="/ppt/slides/slide2.xml" Id="R9cb87c573cd24193" /><Relationship Type="http://schemas.openxmlformats.org/officeDocument/2006/relationships/slide" Target="/ppt/slides/slide3.xml" Id="R267100728d3d452d" /><Relationship Type="http://schemas.openxmlformats.org/officeDocument/2006/relationships/slide" Target="/ppt/slides/slide4.xml" Id="R56f9125a6ed9460d" /><Relationship Type="http://schemas.openxmlformats.org/officeDocument/2006/relationships/slide" Target="/ppt/slides/slide5.xml" Id="Red5cbcbb6d394173" /><Relationship Type="http://schemas.openxmlformats.org/officeDocument/2006/relationships/slide" Target="/ppt/slides/slide6.xml" Id="R8841cc3db5a841e7" /><Relationship Type="http://schemas.openxmlformats.org/officeDocument/2006/relationships/slide" Target="/ppt/slides/slide7.xml" Id="R0a0fa8041f2447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bb0673284744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1069d34e54b2b" /><Relationship Type="http://schemas.openxmlformats.org/officeDocument/2006/relationships/theme" Target="/ppt/slideMasters/theme/theme1.xml" Id="R3d62eeca653644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d1069d34e54b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505cc72de47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0656af39a4d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621b051174d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ff9b2cbbb4e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19c695f4249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eed24ea524f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a2794d7f14e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HAUABAKKEN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HAUABAKKEN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81 104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CECILIE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Cecilie Johansen, Hauabakken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