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f44e09dbd249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1d3c3240724514"/>
  </p:sldMasterIdLst>
  <p:sldIdLst>
    <p:sldId xmlns:r="http://schemas.openxmlformats.org/officeDocument/2006/relationships" id="256" r:id="R0632da4f980e4de5"/>
    <p:sldId xmlns:r="http://schemas.openxmlformats.org/officeDocument/2006/relationships" id="257" r:id="R3a2a7da6954843cf"/>
    <p:sldId xmlns:r="http://schemas.openxmlformats.org/officeDocument/2006/relationships" id="258" r:id="Rd6887936551f49ff"/>
    <p:sldId xmlns:r="http://schemas.openxmlformats.org/officeDocument/2006/relationships" id="259" r:id="R8341335b03394cc1"/>
    <p:sldId xmlns:r="http://schemas.openxmlformats.org/officeDocument/2006/relationships" id="260" r:id="R4212eb76e93546a2"/>
    <p:sldId xmlns:r="http://schemas.openxmlformats.org/officeDocument/2006/relationships" id="261" r:id="R082a2c1ca4c54dd5"/>
    <p:sldId xmlns:r="http://schemas.openxmlformats.org/officeDocument/2006/relationships" id="262" r:id="Rbc9019e90bbf48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1d3c3240724514" /><Relationship Type="http://schemas.openxmlformats.org/officeDocument/2006/relationships/slide" Target="/ppt/slides/slide1.xml" Id="R0632da4f980e4de5" /><Relationship Type="http://schemas.openxmlformats.org/officeDocument/2006/relationships/slide" Target="/ppt/slides/slide2.xml" Id="R3a2a7da6954843cf" /><Relationship Type="http://schemas.openxmlformats.org/officeDocument/2006/relationships/slide" Target="/ppt/slides/slide3.xml" Id="Rd6887936551f49ff" /><Relationship Type="http://schemas.openxmlformats.org/officeDocument/2006/relationships/slide" Target="/ppt/slides/slide4.xml" Id="R8341335b03394cc1" /><Relationship Type="http://schemas.openxmlformats.org/officeDocument/2006/relationships/slide" Target="/ppt/slides/slide5.xml" Id="R4212eb76e93546a2" /><Relationship Type="http://schemas.openxmlformats.org/officeDocument/2006/relationships/slide" Target="/ppt/slides/slide6.xml" Id="R082a2c1ca4c54dd5" /><Relationship Type="http://schemas.openxmlformats.org/officeDocument/2006/relationships/slide" Target="/ppt/slides/slide7.xml" Id="Rbc9019e90bbf48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f0b0f7888f47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aee3ef0bb405c" /><Relationship Type="http://schemas.openxmlformats.org/officeDocument/2006/relationships/theme" Target="/ppt/slideMasters/theme/theme1.xml" Id="R564942f1956441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0aee3ef0bb40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efce64cda47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826adafbd46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485216e5d47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ee94f5a2f41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e312abab642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c14e7214b4e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2e9ca6ee549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 FULLMAKT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 FULLMAKT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REMMAN THEODOR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