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f03a12d71d48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0706a18607426f"/>
  </p:sldMasterIdLst>
  <p:sldIdLst>
    <p:sldId xmlns:r="http://schemas.openxmlformats.org/officeDocument/2006/relationships" id="256" r:id="R37de66447f024e98"/>
    <p:sldId xmlns:r="http://schemas.openxmlformats.org/officeDocument/2006/relationships" id="257" r:id="Rc00ba76945ef47ed"/>
    <p:sldId xmlns:r="http://schemas.openxmlformats.org/officeDocument/2006/relationships" id="258" r:id="Reb01a3c3b55f4e0a"/>
    <p:sldId xmlns:r="http://schemas.openxmlformats.org/officeDocument/2006/relationships" id="259" r:id="Rc29ec44ebc014db8"/>
    <p:sldId xmlns:r="http://schemas.openxmlformats.org/officeDocument/2006/relationships" id="260" r:id="R5b63f00782cd45c0"/>
    <p:sldId xmlns:r="http://schemas.openxmlformats.org/officeDocument/2006/relationships" id="261" r:id="R8e27f4e71240426c"/>
    <p:sldId xmlns:r="http://schemas.openxmlformats.org/officeDocument/2006/relationships" id="262" r:id="R7ec9887020be4b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706a18607426f" /><Relationship Type="http://schemas.openxmlformats.org/officeDocument/2006/relationships/slide" Target="/ppt/slides/slide1.xml" Id="R37de66447f024e98" /><Relationship Type="http://schemas.openxmlformats.org/officeDocument/2006/relationships/slide" Target="/ppt/slides/slide2.xml" Id="Rc00ba76945ef47ed" /><Relationship Type="http://schemas.openxmlformats.org/officeDocument/2006/relationships/slide" Target="/ppt/slides/slide3.xml" Id="Reb01a3c3b55f4e0a" /><Relationship Type="http://schemas.openxmlformats.org/officeDocument/2006/relationships/slide" Target="/ppt/slides/slide4.xml" Id="Rc29ec44ebc014db8" /><Relationship Type="http://schemas.openxmlformats.org/officeDocument/2006/relationships/slide" Target="/ppt/slides/slide5.xml" Id="R5b63f00782cd45c0" /><Relationship Type="http://schemas.openxmlformats.org/officeDocument/2006/relationships/slide" Target="/ppt/slides/slide6.xml" Id="R8e27f4e71240426c" /><Relationship Type="http://schemas.openxmlformats.org/officeDocument/2006/relationships/slide" Target="/ppt/slides/slide7.xml" Id="R7ec9887020be4b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b19c23c79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bcc17fca944ee" /><Relationship Type="http://schemas.openxmlformats.org/officeDocument/2006/relationships/theme" Target="/ppt/slideMasters/theme/theme1.xml" Id="R14520a61322245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ebcc17fca944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447a9c21540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3a50e98f44f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18aaa70ae42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5b77fe462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8dddf817a4a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0c4f10a4a45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f4c133d9840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K.H HOLDING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5 848 301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Ugelivegen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