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75fd56ed741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ac56f95ef74f9c"/>
  </p:sldMasterIdLst>
  <p:sldIdLst>
    <p:sldId xmlns:r="http://schemas.openxmlformats.org/officeDocument/2006/relationships" id="256" r:id="R6f0508190fee4108"/>
    <p:sldId xmlns:r="http://schemas.openxmlformats.org/officeDocument/2006/relationships" id="257" r:id="R2519033f4b384a35"/>
    <p:sldId xmlns:r="http://schemas.openxmlformats.org/officeDocument/2006/relationships" id="258" r:id="R951238a241974290"/>
    <p:sldId xmlns:r="http://schemas.openxmlformats.org/officeDocument/2006/relationships" id="259" r:id="R3ca86725147a444e"/>
    <p:sldId xmlns:r="http://schemas.openxmlformats.org/officeDocument/2006/relationships" id="260" r:id="Racfdae648f114021"/>
    <p:sldId xmlns:r="http://schemas.openxmlformats.org/officeDocument/2006/relationships" id="261" r:id="R42be15a0c0d241b8"/>
    <p:sldId xmlns:r="http://schemas.openxmlformats.org/officeDocument/2006/relationships" id="262" r:id="R7611cc4e523f41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c56f95ef74f9c" /><Relationship Type="http://schemas.openxmlformats.org/officeDocument/2006/relationships/slide" Target="/ppt/slides/slide1.xml" Id="R6f0508190fee4108" /><Relationship Type="http://schemas.openxmlformats.org/officeDocument/2006/relationships/slide" Target="/ppt/slides/slide2.xml" Id="R2519033f4b384a35" /><Relationship Type="http://schemas.openxmlformats.org/officeDocument/2006/relationships/slide" Target="/ppt/slides/slide3.xml" Id="R951238a241974290" /><Relationship Type="http://schemas.openxmlformats.org/officeDocument/2006/relationships/slide" Target="/ppt/slides/slide4.xml" Id="R3ca86725147a444e" /><Relationship Type="http://schemas.openxmlformats.org/officeDocument/2006/relationships/slide" Target="/ppt/slides/slide5.xml" Id="Racfdae648f114021" /><Relationship Type="http://schemas.openxmlformats.org/officeDocument/2006/relationships/slide" Target="/ppt/slides/slide6.xml" Id="R42be15a0c0d241b8" /><Relationship Type="http://schemas.openxmlformats.org/officeDocument/2006/relationships/slide" Target="/ppt/slides/slide7.xml" Id="R7611cc4e523f41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2288d238e44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e0c7dd2ad47e5" /><Relationship Type="http://schemas.openxmlformats.org/officeDocument/2006/relationships/theme" Target="/ppt/slideMasters/theme/theme1.xml" Id="Rdb3638cdce814e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ae0c7dd2ad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52aafc25a43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8f086f9f748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b35f5df74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a8f3c25f444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b8b71c00e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3aa31988645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f5308dcc341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FRØSETH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MASKINPARK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