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91135f64364f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9ef1cd5f684ef9"/>
  </p:sldMasterIdLst>
  <p:sldIdLst>
    <p:sldId xmlns:r="http://schemas.openxmlformats.org/officeDocument/2006/relationships" id="256" r:id="R0c15767430824fc3"/>
    <p:sldId xmlns:r="http://schemas.openxmlformats.org/officeDocument/2006/relationships" id="257" r:id="Rc22024c20bc846ed"/>
    <p:sldId xmlns:r="http://schemas.openxmlformats.org/officeDocument/2006/relationships" id="258" r:id="R0c1aea3843ad4781"/>
    <p:sldId xmlns:r="http://schemas.openxmlformats.org/officeDocument/2006/relationships" id="259" r:id="Rdb1753256287427d"/>
    <p:sldId xmlns:r="http://schemas.openxmlformats.org/officeDocument/2006/relationships" id="260" r:id="R7a7adf46f06f4ab1"/>
    <p:sldId xmlns:r="http://schemas.openxmlformats.org/officeDocument/2006/relationships" id="261" r:id="Rabe838c30d1242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9ef1cd5f684ef9" /><Relationship Type="http://schemas.openxmlformats.org/officeDocument/2006/relationships/slide" Target="/ppt/slides/slide1.xml" Id="R0c15767430824fc3" /><Relationship Type="http://schemas.openxmlformats.org/officeDocument/2006/relationships/slide" Target="/ppt/slides/slide2.xml" Id="Rc22024c20bc846ed" /><Relationship Type="http://schemas.openxmlformats.org/officeDocument/2006/relationships/slide" Target="/ppt/slides/slide3.xml" Id="R0c1aea3843ad4781" /><Relationship Type="http://schemas.openxmlformats.org/officeDocument/2006/relationships/slide" Target="/ppt/slides/slide4.xml" Id="Rdb1753256287427d" /><Relationship Type="http://schemas.openxmlformats.org/officeDocument/2006/relationships/slide" Target="/ppt/slides/slide5.xml" Id="R7a7adf46f06f4ab1" /><Relationship Type="http://schemas.openxmlformats.org/officeDocument/2006/relationships/slide" Target="/ppt/slides/slide6.xml" Id="Rabe838c30d1242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4221498bb43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a638ed08f4fb0" /><Relationship Type="http://schemas.openxmlformats.org/officeDocument/2006/relationships/theme" Target="/ppt/slideMasters/theme/theme1.xml" Id="R196c1fe4975345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5a638ed08f4f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e216c26f044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beccc82564e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df358e1c44f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b539ff10f43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649ed4ab548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270061ad349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FRØSETH MASKINPARK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