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de6ef3e78e41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e9f4c1aa574951"/>
  </p:sldMasterIdLst>
  <p:sldIdLst>
    <p:sldId xmlns:r="http://schemas.openxmlformats.org/officeDocument/2006/relationships" id="256" r:id="R2cc78f3674f24bfa"/>
    <p:sldId xmlns:r="http://schemas.openxmlformats.org/officeDocument/2006/relationships" id="257" r:id="Rd6de38f48a584e38"/>
    <p:sldId xmlns:r="http://schemas.openxmlformats.org/officeDocument/2006/relationships" id="258" r:id="R75b4981778b74c43"/>
    <p:sldId xmlns:r="http://schemas.openxmlformats.org/officeDocument/2006/relationships" id="259" r:id="R2ca131ada6d3474d"/>
    <p:sldId xmlns:r="http://schemas.openxmlformats.org/officeDocument/2006/relationships" id="260" r:id="R644c2d0f153d4f6c"/>
    <p:sldId xmlns:r="http://schemas.openxmlformats.org/officeDocument/2006/relationships" id="261" r:id="R186f703dcbac4396"/>
    <p:sldId xmlns:r="http://schemas.openxmlformats.org/officeDocument/2006/relationships" id="262" r:id="Ra9e653d1d0a74a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e9f4c1aa574951" /><Relationship Type="http://schemas.openxmlformats.org/officeDocument/2006/relationships/slide" Target="/ppt/slides/slide1.xml" Id="R2cc78f3674f24bfa" /><Relationship Type="http://schemas.openxmlformats.org/officeDocument/2006/relationships/slide" Target="/ppt/slides/slide2.xml" Id="Rd6de38f48a584e38" /><Relationship Type="http://schemas.openxmlformats.org/officeDocument/2006/relationships/slide" Target="/ppt/slides/slide3.xml" Id="R75b4981778b74c43" /><Relationship Type="http://schemas.openxmlformats.org/officeDocument/2006/relationships/slide" Target="/ppt/slides/slide4.xml" Id="R2ca131ada6d3474d" /><Relationship Type="http://schemas.openxmlformats.org/officeDocument/2006/relationships/slide" Target="/ppt/slides/slide5.xml" Id="R644c2d0f153d4f6c" /><Relationship Type="http://schemas.openxmlformats.org/officeDocument/2006/relationships/slide" Target="/ppt/slides/slide6.xml" Id="R186f703dcbac4396" /><Relationship Type="http://schemas.openxmlformats.org/officeDocument/2006/relationships/slide" Target="/ppt/slides/slide7.xml" Id="Ra9e653d1d0a74a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c85851e18a49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6571fae804145" /><Relationship Type="http://schemas.openxmlformats.org/officeDocument/2006/relationships/theme" Target="/ppt/slideMasters/theme/theme1.xml" Id="Rdf06bf0a4e8947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c6571fae8041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b23debb54a4c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a4621c5154d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32ca897d240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1bbddeabb4e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d91cd28e745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2ba5d9c4c49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f1e94f35d4f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EJLIS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EJLIS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148 688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231 051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VEEN SILJE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Eiganesveien 95A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4009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925 082 813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