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f7e9d9c77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8a30dc243f4b3e"/>
  </p:sldMasterIdLst>
  <p:sldIdLst>
    <p:sldId xmlns:r="http://schemas.openxmlformats.org/officeDocument/2006/relationships" id="256" r:id="R1f8daa13d6914885"/>
    <p:sldId xmlns:r="http://schemas.openxmlformats.org/officeDocument/2006/relationships" id="257" r:id="R6b3fef7594bc46dd"/>
    <p:sldId xmlns:r="http://schemas.openxmlformats.org/officeDocument/2006/relationships" id="258" r:id="Rd4da9d565521435a"/>
    <p:sldId xmlns:r="http://schemas.openxmlformats.org/officeDocument/2006/relationships" id="259" r:id="Re86c056a50564e0b"/>
    <p:sldId xmlns:r="http://schemas.openxmlformats.org/officeDocument/2006/relationships" id="260" r:id="R06ac27048ad44ff8"/>
    <p:sldId xmlns:r="http://schemas.openxmlformats.org/officeDocument/2006/relationships" id="261" r:id="Ra207f5b1a82c49c8"/>
    <p:sldId xmlns:r="http://schemas.openxmlformats.org/officeDocument/2006/relationships" id="262" r:id="Rb3c1e252e194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a30dc243f4b3e" /><Relationship Type="http://schemas.openxmlformats.org/officeDocument/2006/relationships/slide" Target="/ppt/slides/slide1.xml" Id="R1f8daa13d6914885" /><Relationship Type="http://schemas.openxmlformats.org/officeDocument/2006/relationships/slide" Target="/ppt/slides/slide2.xml" Id="R6b3fef7594bc46dd" /><Relationship Type="http://schemas.openxmlformats.org/officeDocument/2006/relationships/slide" Target="/ppt/slides/slide3.xml" Id="Rd4da9d565521435a" /><Relationship Type="http://schemas.openxmlformats.org/officeDocument/2006/relationships/slide" Target="/ppt/slides/slide4.xml" Id="Re86c056a50564e0b" /><Relationship Type="http://schemas.openxmlformats.org/officeDocument/2006/relationships/slide" Target="/ppt/slides/slide5.xml" Id="R06ac27048ad44ff8" /><Relationship Type="http://schemas.openxmlformats.org/officeDocument/2006/relationships/slide" Target="/ppt/slides/slide6.xml" Id="Ra207f5b1a82c49c8" /><Relationship Type="http://schemas.openxmlformats.org/officeDocument/2006/relationships/slide" Target="/ppt/slides/slide7.xml" Id="Rb3c1e252e194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75d6f9fc441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b263a4e844920" /><Relationship Type="http://schemas.openxmlformats.org/officeDocument/2006/relationships/theme" Target="/ppt/slideMasters/theme/theme1.xml" Id="R11a2ecdf1970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b263a4e84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31c45495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fa7e53d44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ae3c4037b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4cde3df7b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2dc7501db48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c9663cec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f6712aba8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