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e217e40aad44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e0977cab0a4870"/>
  </p:sldMasterIdLst>
  <p:sldIdLst>
    <p:sldId xmlns:r="http://schemas.openxmlformats.org/officeDocument/2006/relationships" id="256" r:id="R740e9fd06c7149e6"/>
    <p:sldId xmlns:r="http://schemas.openxmlformats.org/officeDocument/2006/relationships" id="257" r:id="Rf4e469e4266c46aa"/>
    <p:sldId xmlns:r="http://schemas.openxmlformats.org/officeDocument/2006/relationships" id="258" r:id="Ra355c73c40d144a7"/>
    <p:sldId xmlns:r="http://schemas.openxmlformats.org/officeDocument/2006/relationships" id="259" r:id="R177629e00d1c442c"/>
    <p:sldId xmlns:r="http://schemas.openxmlformats.org/officeDocument/2006/relationships" id="260" r:id="Rd8be1acb04d2412e"/>
    <p:sldId xmlns:r="http://schemas.openxmlformats.org/officeDocument/2006/relationships" id="261" r:id="R1f5adfe9777441f3"/>
    <p:sldId xmlns:r="http://schemas.openxmlformats.org/officeDocument/2006/relationships" id="262" r:id="R1a6ddf3a59954a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e0977cab0a4870" /><Relationship Type="http://schemas.openxmlformats.org/officeDocument/2006/relationships/slide" Target="/ppt/slides/slide1.xml" Id="R740e9fd06c7149e6" /><Relationship Type="http://schemas.openxmlformats.org/officeDocument/2006/relationships/slide" Target="/ppt/slides/slide2.xml" Id="Rf4e469e4266c46aa" /><Relationship Type="http://schemas.openxmlformats.org/officeDocument/2006/relationships/slide" Target="/ppt/slides/slide3.xml" Id="Ra355c73c40d144a7" /><Relationship Type="http://schemas.openxmlformats.org/officeDocument/2006/relationships/slide" Target="/ppt/slides/slide4.xml" Id="R177629e00d1c442c" /><Relationship Type="http://schemas.openxmlformats.org/officeDocument/2006/relationships/slide" Target="/ppt/slides/slide5.xml" Id="Rd8be1acb04d2412e" /><Relationship Type="http://schemas.openxmlformats.org/officeDocument/2006/relationships/slide" Target="/ppt/slides/slide6.xml" Id="R1f5adfe9777441f3" /><Relationship Type="http://schemas.openxmlformats.org/officeDocument/2006/relationships/slide" Target="/ppt/slides/slide7.xml" Id="R1a6ddf3a59954a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d4dcd5f33c48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f25e937814d6b" /><Relationship Type="http://schemas.openxmlformats.org/officeDocument/2006/relationships/theme" Target="/ppt/slideMasters/theme/theme1.xml" Id="R24a89473133a4b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5f25e937814d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c393f3965b4b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612b26a184f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c19645ff4040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04b9fb35a045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2bced7d0446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e9058bf8064a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f7739e5b8b46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BVH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BVH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BVH BYGG AS ble etablert [år] og holder til i Birkeland.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BVH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BVH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BVH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10 259 483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1 495 938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1 145 287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2 510 275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3 666 311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BVH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BYGGFIRMA EIRIK TVEIT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BYGGFIRMA TROND TVEIT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OPH INVEST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VÆTING INVEST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BVH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Tveide næringspark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4760 Birkeland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925 008 656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BVH BYGG AS</a:t>
            </a:r>
          </a:p>
        </p:txBody>
      </p:sp>
    </p:spTree>
  </p:cSld>
  <p:clrMapOvr>
    <a:masterClrMapping xmlns:a="http://schemas.openxmlformats.org/drawingml/2006/main"/>
  </p:clrMapOvr>
</p:sld>
</file>