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7e1d854e2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b7a545c044e11"/>
  </p:sldMasterIdLst>
  <p:sldIdLst>
    <p:sldId xmlns:r="http://schemas.openxmlformats.org/officeDocument/2006/relationships" id="256" r:id="R6b13f09ce8f342f3"/>
    <p:sldId xmlns:r="http://schemas.openxmlformats.org/officeDocument/2006/relationships" id="257" r:id="Re2f4437cfc6a4232"/>
    <p:sldId xmlns:r="http://schemas.openxmlformats.org/officeDocument/2006/relationships" id="258" r:id="R7cb7325511b54c04"/>
    <p:sldId xmlns:r="http://schemas.openxmlformats.org/officeDocument/2006/relationships" id="259" r:id="R839674a3c5514762"/>
    <p:sldId xmlns:r="http://schemas.openxmlformats.org/officeDocument/2006/relationships" id="260" r:id="Rd949ede9248941fb"/>
    <p:sldId xmlns:r="http://schemas.openxmlformats.org/officeDocument/2006/relationships" id="261" r:id="Rd94268612b304781"/>
    <p:sldId xmlns:r="http://schemas.openxmlformats.org/officeDocument/2006/relationships" id="262" r:id="R3c8d52a0fbdf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b7a545c044e11" /><Relationship Type="http://schemas.openxmlformats.org/officeDocument/2006/relationships/slide" Target="/ppt/slides/slide1.xml" Id="R6b13f09ce8f342f3" /><Relationship Type="http://schemas.openxmlformats.org/officeDocument/2006/relationships/slide" Target="/ppt/slides/slide2.xml" Id="Re2f4437cfc6a4232" /><Relationship Type="http://schemas.openxmlformats.org/officeDocument/2006/relationships/slide" Target="/ppt/slides/slide3.xml" Id="R7cb7325511b54c04" /><Relationship Type="http://schemas.openxmlformats.org/officeDocument/2006/relationships/slide" Target="/ppt/slides/slide4.xml" Id="R839674a3c5514762" /><Relationship Type="http://schemas.openxmlformats.org/officeDocument/2006/relationships/slide" Target="/ppt/slides/slide5.xml" Id="Rd949ede9248941fb" /><Relationship Type="http://schemas.openxmlformats.org/officeDocument/2006/relationships/slide" Target="/ppt/slides/slide6.xml" Id="Rd94268612b304781" /><Relationship Type="http://schemas.openxmlformats.org/officeDocument/2006/relationships/slide" Target="/ppt/slides/slide7.xml" Id="R3c8d52a0fbdf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2dfdaca49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a539434454c13" /><Relationship Type="http://schemas.openxmlformats.org/officeDocument/2006/relationships/theme" Target="/ppt/slideMasters/theme/theme1.xml" Id="R4fa8c56ae68a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a53943445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f5c3a90ba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e6f003cd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66c7237f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aa34793ba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36af20c38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8992afd84e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8110bbf7e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FISK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ROALD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LARS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