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525348657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8eff2b8d44842"/>
  </p:sldMasterIdLst>
  <p:sldIdLst>
    <p:sldId xmlns:r="http://schemas.openxmlformats.org/officeDocument/2006/relationships" id="256" r:id="Recca35fbd4c34f81"/>
    <p:sldId xmlns:r="http://schemas.openxmlformats.org/officeDocument/2006/relationships" id="257" r:id="R865c6eb7b25646eb"/>
    <p:sldId xmlns:r="http://schemas.openxmlformats.org/officeDocument/2006/relationships" id="258" r:id="R9d9dc6b6c2a14ef5"/>
    <p:sldId xmlns:r="http://schemas.openxmlformats.org/officeDocument/2006/relationships" id="259" r:id="R0cbb457daff14aaa"/>
    <p:sldId xmlns:r="http://schemas.openxmlformats.org/officeDocument/2006/relationships" id="260" r:id="Ra9b9b6fbfb3545f9"/>
    <p:sldId xmlns:r="http://schemas.openxmlformats.org/officeDocument/2006/relationships" id="261" r:id="R6a6b66b50b014c59"/>
    <p:sldId xmlns:r="http://schemas.openxmlformats.org/officeDocument/2006/relationships" id="262" r:id="R17f2c572e50945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8eff2b8d44842" /><Relationship Type="http://schemas.openxmlformats.org/officeDocument/2006/relationships/slide" Target="/ppt/slides/slide1.xml" Id="Recca35fbd4c34f81" /><Relationship Type="http://schemas.openxmlformats.org/officeDocument/2006/relationships/slide" Target="/ppt/slides/slide2.xml" Id="R865c6eb7b25646eb" /><Relationship Type="http://schemas.openxmlformats.org/officeDocument/2006/relationships/slide" Target="/ppt/slides/slide3.xml" Id="R9d9dc6b6c2a14ef5" /><Relationship Type="http://schemas.openxmlformats.org/officeDocument/2006/relationships/slide" Target="/ppt/slides/slide4.xml" Id="R0cbb457daff14aaa" /><Relationship Type="http://schemas.openxmlformats.org/officeDocument/2006/relationships/slide" Target="/ppt/slides/slide5.xml" Id="Ra9b9b6fbfb3545f9" /><Relationship Type="http://schemas.openxmlformats.org/officeDocument/2006/relationships/slide" Target="/ppt/slides/slide6.xml" Id="R6a6b66b50b014c59" /><Relationship Type="http://schemas.openxmlformats.org/officeDocument/2006/relationships/slide" Target="/ppt/slides/slide7.xml" Id="R17f2c572e50945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01847372a45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31736ea03431b" /><Relationship Type="http://schemas.openxmlformats.org/officeDocument/2006/relationships/theme" Target="/ppt/slideMasters/theme/theme1.xml" Id="R7e74cf659beb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431736ea0343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7e1c8af4341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8e0f805da4d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7dc5ab4ce4b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4f5a6921944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aa48479b840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f0472715b47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a4338b11e42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