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325116b1e5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b17ae0ac54074"/>
  </p:sldMasterIdLst>
  <p:sldIdLst>
    <p:sldId xmlns:r="http://schemas.openxmlformats.org/officeDocument/2006/relationships" id="256" r:id="R5bc9a17c425e4091"/>
    <p:sldId xmlns:r="http://schemas.openxmlformats.org/officeDocument/2006/relationships" id="257" r:id="R5dd6320838164f84"/>
    <p:sldId xmlns:r="http://schemas.openxmlformats.org/officeDocument/2006/relationships" id="258" r:id="R16aa4f87ef9d4315"/>
    <p:sldId xmlns:r="http://schemas.openxmlformats.org/officeDocument/2006/relationships" id="259" r:id="R8e4f95278b324282"/>
    <p:sldId xmlns:r="http://schemas.openxmlformats.org/officeDocument/2006/relationships" id="260" r:id="Raeb1fd0606674362"/>
    <p:sldId xmlns:r="http://schemas.openxmlformats.org/officeDocument/2006/relationships" id="261" r:id="Rd16395522faa41e2"/>
    <p:sldId xmlns:r="http://schemas.openxmlformats.org/officeDocument/2006/relationships" id="262" r:id="Ra85aec4200994b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b17ae0ac54074" /><Relationship Type="http://schemas.openxmlformats.org/officeDocument/2006/relationships/slide" Target="/ppt/slides/slide1.xml" Id="R5bc9a17c425e4091" /><Relationship Type="http://schemas.openxmlformats.org/officeDocument/2006/relationships/slide" Target="/ppt/slides/slide2.xml" Id="R5dd6320838164f84" /><Relationship Type="http://schemas.openxmlformats.org/officeDocument/2006/relationships/slide" Target="/ppt/slides/slide3.xml" Id="R16aa4f87ef9d4315" /><Relationship Type="http://schemas.openxmlformats.org/officeDocument/2006/relationships/slide" Target="/ppt/slides/slide4.xml" Id="R8e4f95278b324282" /><Relationship Type="http://schemas.openxmlformats.org/officeDocument/2006/relationships/slide" Target="/ppt/slides/slide5.xml" Id="Raeb1fd0606674362" /><Relationship Type="http://schemas.openxmlformats.org/officeDocument/2006/relationships/slide" Target="/ppt/slides/slide6.xml" Id="Rd16395522faa41e2" /><Relationship Type="http://schemas.openxmlformats.org/officeDocument/2006/relationships/slide" Target="/ppt/slides/slide7.xml" Id="Ra85aec4200994b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74f2c7d2d43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81772dd3e409a" /><Relationship Type="http://schemas.openxmlformats.org/officeDocument/2006/relationships/theme" Target="/ppt/slideMasters/theme/theme1.xml" Id="R2f8ef3a6bc3645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481772dd3e40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3b0a1bb9645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9f71f011740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aa6e4aac242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8c2258f8c4a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d774f7c794b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a811e64894b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28fe861f0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