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7448e5466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cb7b106d74bd2"/>
  </p:sldMasterIdLst>
  <p:sldIdLst>
    <p:sldId xmlns:r="http://schemas.openxmlformats.org/officeDocument/2006/relationships" id="256" r:id="Rbc81086ab9614efa"/>
    <p:sldId xmlns:r="http://schemas.openxmlformats.org/officeDocument/2006/relationships" id="257" r:id="R612a802799214bff"/>
    <p:sldId xmlns:r="http://schemas.openxmlformats.org/officeDocument/2006/relationships" id="258" r:id="R16436f3822ff4e0c"/>
    <p:sldId xmlns:r="http://schemas.openxmlformats.org/officeDocument/2006/relationships" id="259" r:id="R5c7b531bdb744dcb"/>
    <p:sldId xmlns:r="http://schemas.openxmlformats.org/officeDocument/2006/relationships" id="260" r:id="Rd48e04b2228f4ac2"/>
    <p:sldId xmlns:r="http://schemas.openxmlformats.org/officeDocument/2006/relationships" id="261" r:id="R61b8126969964a3b"/>
    <p:sldId xmlns:r="http://schemas.openxmlformats.org/officeDocument/2006/relationships" id="262" r:id="Radf965606aab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cb7b106d74bd2" /><Relationship Type="http://schemas.openxmlformats.org/officeDocument/2006/relationships/slide" Target="/ppt/slides/slide1.xml" Id="Rbc81086ab9614efa" /><Relationship Type="http://schemas.openxmlformats.org/officeDocument/2006/relationships/slide" Target="/ppt/slides/slide2.xml" Id="R612a802799214bff" /><Relationship Type="http://schemas.openxmlformats.org/officeDocument/2006/relationships/slide" Target="/ppt/slides/slide3.xml" Id="R16436f3822ff4e0c" /><Relationship Type="http://schemas.openxmlformats.org/officeDocument/2006/relationships/slide" Target="/ppt/slides/slide4.xml" Id="R5c7b531bdb744dcb" /><Relationship Type="http://schemas.openxmlformats.org/officeDocument/2006/relationships/slide" Target="/ppt/slides/slide5.xml" Id="Rd48e04b2228f4ac2" /><Relationship Type="http://schemas.openxmlformats.org/officeDocument/2006/relationships/slide" Target="/ppt/slides/slide6.xml" Id="R61b8126969964a3b" /><Relationship Type="http://schemas.openxmlformats.org/officeDocument/2006/relationships/slide" Target="/ppt/slides/slide7.xml" Id="Radf965606aab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ad59f309f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33fedc2943a4" /><Relationship Type="http://schemas.openxmlformats.org/officeDocument/2006/relationships/theme" Target="/ppt/slideMasters/theme/theme1.xml" Id="R635a6c3403c1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333fedc29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8f88393ed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908d7771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cb6d3741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2e796593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49ebd94f9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c01d35ec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6b3dd2f3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