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1677e0880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d9f12dee94615"/>
  </p:sldMasterIdLst>
  <p:sldIdLst>
    <p:sldId xmlns:r="http://schemas.openxmlformats.org/officeDocument/2006/relationships" id="256" r:id="R6acb10695f29471d"/>
    <p:sldId xmlns:r="http://schemas.openxmlformats.org/officeDocument/2006/relationships" id="257" r:id="Rf816650c3b08419e"/>
    <p:sldId xmlns:r="http://schemas.openxmlformats.org/officeDocument/2006/relationships" id="258" r:id="R84fe1a4a40794bbe"/>
    <p:sldId xmlns:r="http://schemas.openxmlformats.org/officeDocument/2006/relationships" id="259" r:id="R729650433c994fac"/>
    <p:sldId xmlns:r="http://schemas.openxmlformats.org/officeDocument/2006/relationships" id="260" r:id="Rb4c36a14db85473f"/>
    <p:sldId xmlns:r="http://schemas.openxmlformats.org/officeDocument/2006/relationships" id="261" r:id="R442ab40bdaf9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d9f12dee94615" /><Relationship Type="http://schemas.openxmlformats.org/officeDocument/2006/relationships/slide" Target="/ppt/slides/slide1.xml" Id="R6acb10695f29471d" /><Relationship Type="http://schemas.openxmlformats.org/officeDocument/2006/relationships/slide" Target="/ppt/slides/slide2.xml" Id="Rf816650c3b08419e" /><Relationship Type="http://schemas.openxmlformats.org/officeDocument/2006/relationships/slide" Target="/ppt/slides/slide3.xml" Id="R84fe1a4a40794bbe" /><Relationship Type="http://schemas.openxmlformats.org/officeDocument/2006/relationships/slide" Target="/ppt/slides/slide4.xml" Id="R729650433c994fac" /><Relationship Type="http://schemas.openxmlformats.org/officeDocument/2006/relationships/slide" Target="/ppt/slides/slide5.xml" Id="Rb4c36a14db85473f" /><Relationship Type="http://schemas.openxmlformats.org/officeDocument/2006/relationships/slide" Target="/ppt/slides/slide6.xml" Id="R442ab40bdaf9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43c698331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b911e4874c01" /><Relationship Type="http://schemas.openxmlformats.org/officeDocument/2006/relationships/theme" Target="/ppt/slideMasters/theme/theme1.xml" Id="Rc4321680011643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5b911e4874c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7a77a645748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9cb4df9c3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c0e10f3a741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56bbe31a8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8c527bac6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e189db717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