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e69438395d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d40597383448e"/>
  </p:sldMasterIdLst>
  <p:sldIdLst>
    <p:sldId xmlns:r="http://schemas.openxmlformats.org/officeDocument/2006/relationships" id="256" r:id="Rf373ae50d5be4c25"/>
    <p:sldId xmlns:r="http://schemas.openxmlformats.org/officeDocument/2006/relationships" id="257" r:id="R33b74baade5445e9"/>
    <p:sldId xmlns:r="http://schemas.openxmlformats.org/officeDocument/2006/relationships" id="258" r:id="R49fb63d01f5740ea"/>
    <p:sldId xmlns:r="http://schemas.openxmlformats.org/officeDocument/2006/relationships" id="259" r:id="R9324ce8d077a4954"/>
    <p:sldId xmlns:r="http://schemas.openxmlformats.org/officeDocument/2006/relationships" id="260" r:id="Rb66a24420d584746"/>
    <p:sldId xmlns:r="http://schemas.openxmlformats.org/officeDocument/2006/relationships" id="261" r:id="Reb88081b5e7d4c2d"/>
    <p:sldId xmlns:r="http://schemas.openxmlformats.org/officeDocument/2006/relationships" id="262" r:id="R44a7c11199df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d40597383448e" /><Relationship Type="http://schemas.openxmlformats.org/officeDocument/2006/relationships/slide" Target="/ppt/slides/slide1.xml" Id="Rf373ae50d5be4c25" /><Relationship Type="http://schemas.openxmlformats.org/officeDocument/2006/relationships/slide" Target="/ppt/slides/slide2.xml" Id="R33b74baade5445e9" /><Relationship Type="http://schemas.openxmlformats.org/officeDocument/2006/relationships/slide" Target="/ppt/slides/slide3.xml" Id="R49fb63d01f5740ea" /><Relationship Type="http://schemas.openxmlformats.org/officeDocument/2006/relationships/slide" Target="/ppt/slides/slide4.xml" Id="R9324ce8d077a4954" /><Relationship Type="http://schemas.openxmlformats.org/officeDocument/2006/relationships/slide" Target="/ppt/slides/slide5.xml" Id="Rb66a24420d584746" /><Relationship Type="http://schemas.openxmlformats.org/officeDocument/2006/relationships/slide" Target="/ppt/slides/slide6.xml" Id="Reb88081b5e7d4c2d" /><Relationship Type="http://schemas.openxmlformats.org/officeDocument/2006/relationships/slide" Target="/ppt/slides/slide7.xml" Id="R44a7c11199df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5a4877657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be396c6324d31" /><Relationship Type="http://schemas.openxmlformats.org/officeDocument/2006/relationships/theme" Target="/ppt/slideMasters/theme/theme1.xml" Id="R88f48921d85c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be396c632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362c1aac0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944fc318e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80066821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1b374a1e0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82c87d45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edb4f704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a1a70b54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